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2392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7913" y="1623493"/>
            <a:ext cx="3351272" cy="33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62839" y="2242962"/>
            <a:ext cx="1370975" cy="33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18376" y="2242962"/>
            <a:ext cx="1047272" cy="33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6277" y="2852902"/>
            <a:ext cx="1037752" cy="33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01186" y="2852902"/>
            <a:ext cx="4484231" cy="33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3118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1355" y="2176357"/>
            <a:ext cx="5502942" cy="324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1355" y="3406784"/>
            <a:ext cx="3303669" cy="333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42287"/>
            <a:ext cx="11520000" cy="2502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9656" y="1696779"/>
            <a:ext cx="8025917" cy="334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34516" y="2317564"/>
            <a:ext cx="4903140" cy="32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8764" y="2928798"/>
            <a:ext cx="3617851" cy="334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764704"/>
            <a:ext cx="11520000" cy="4092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76013" y="3044715"/>
            <a:ext cx="6645421" cy="3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8905" y="3617103"/>
            <a:ext cx="11072528" cy="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905" y="4141792"/>
            <a:ext cx="2970831" cy="10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947" y="4714180"/>
            <a:ext cx="7711735" cy="10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49AADE0C-D557-E840-ABDD-F0FED9D40BA0}"/>
              </a:ext>
            </a:extLst>
          </p:cNvPr>
          <p:cNvSpPr/>
          <p:nvPr/>
        </p:nvSpPr>
        <p:spPr bwMode="white">
          <a:xfrm>
            <a:off x="3935760" y="4132252"/>
            <a:ext cx="7992888" cy="160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616" y="764704"/>
            <a:ext cx="11520000" cy="3911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8525" y="812410"/>
            <a:ext cx="304661" cy="2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53103" y="2501229"/>
            <a:ext cx="3484561" cy="324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8971" y="3064169"/>
            <a:ext cx="733090" cy="324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5037" y="3064169"/>
            <a:ext cx="723570" cy="333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51582" y="3083252"/>
            <a:ext cx="723570" cy="314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34855" y="4218673"/>
            <a:ext cx="4484231" cy="324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764704"/>
            <a:ext cx="11520000" cy="4008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08720"/>
            <a:ext cx="11520000" cy="2986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4704"/>
            <a:ext cx="11520000" cy="5096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45520" y="3337018"/>
            <a:ext cx="2875239" cy="104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917" y="3927698"/>
            <a:ext cx="7968793" cy="104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92696"/>
            <a:ext cx="11520000" cy="4105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1900" y="3769392"/>
            <a:ext cx="704528" cy="333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88595" y="3769392"/>
            <a:ext cx="1799404" cy="333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54314" y="3769392"/>
            <a:ext cx="723570" cy="323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0429" y="4359966"/>
            <a:ext cx="1732760" cy="333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32859" y="4359966"/>
            <a:ext cx="2446809" cy="333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3609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1764" y="1517174"/>
            <a:ext cx="6036099" cy="33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2244" y="2107721"/>
            <a:ext cx="7073851" cy="33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2244" y="2698267"/>
            <a:ext cx="4836495" cy="33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2244" y="3298339"/>
            <a:ext cx="9891966" cy="33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0872" y="3888885"/>
            <a:ext cx="3122776" cy="33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4A65FD-D589-766F-A2CC-6DD538E97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2343150"/>
            <a:ext cx="7343775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4704"/>
            <a:ext cx="11520000" cy="4154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69487" y="1469757"/>
            <a:ext cx="3398876" cy="32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1388" y="2060478"/>
            <a:ext cx="714049" cy="32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59239" y="2660727"/>
            <a:ext cx="723570" cy="32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65950" y="3251448"/>
            <a:ext cx="723570" cy="32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62280" y="4432889"/>
            <a:ext cx="9777719" cy="33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2393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18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4533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7157" y="1679105"/>
            <a:ext cx="542677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1206" y="1736255"/>
            <a:ext cx="533157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85223" y="1688630"/>
            <a:ext cx="542677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7834" y="1717205"/>
            <a:ext cx="495074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6016" y="2641131"/>
            <a:ext cx="5141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0066" y="2669706"/>
            <a:ext cx="466512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80561" y="2669706"/>
            <a:ext cx="533157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23173" y="2660181"/>
            <a:ext cx="428429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246677" y="3641257"/>
            <a:ext cx="304661" cy="190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87338" y="3650782"/>
            <a:ext cx="485553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63305" y="3669832"/>
            <a:ext cx="466512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94545" y="3650782"/>
            <a:ext cx="50459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208595" y="3812707"/>
            <a:ext cx="466512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06247" y="4622333"/>
            <a:ext cx="533157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601256" y="4641383"/>
            <a:ext cx="504595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638677" y="4603283"/>
            <a:ext cx="533157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333685" y="4603283"/>
            <a:ext cx="523636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068099" y="4965233"/>
            <a:ext cx="15233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19475"/>
            <a:ext cx="11520000" cy="2509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5120" y="1720996"/>
            <a:ext cx="257057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3056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81020" y="1032500"/>
            <a:ext cx="257057" cy="25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048" y="980728"/>
            <a:ext cx="11520000" cy="3056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77816" y="1104508"/>
            <a:ext cx="247537" cy="24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3625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3640" y="1696308"/>
            <a:ext cx="371305" cy="3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2351" y="1686767"/>
            <a:ext cx="390347" cy="32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3822" y="1705849"/>
            <a:ext cx="371305" cy="305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3012" y="1686767"/>
            <a:ext cx="380826" cy="32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04962" y="1705849"/>
            <a:ext cx="371305" cy="305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23673" y="1696308"/>
            <a:ext cx="380826" cy="305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83640" y="2326018"/>
            <a:ext cx="390347" cy="305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11871" y="2306936"/>
            <a:ext cx="380826" cy="32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68334" y="2306936"/>
            <a:ext cx="361785" cy="32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87045" y="2306936"/>
            <a:ext cx="380826" cy="32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19475" y="2430970"/>
            <a:ext cx="380826" cy="4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847706" y="2316477"/>
            <a:ext cx="352264" cy="228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838185" y="2574086"/>
            <a:ext cx="380826" cy="3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268929" y="2927106"/>
            <a:ext cx="1399537" cy="32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029590" y="3537734"/>
            <a:ext cx="1409057" cy="32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487243" y="4157903"/>
            <a:ext cx="1409057" cy="32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13543"/>
            <a:ext cx="11520000" cy="2515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99735" y="2342779"/>
            <a:ext cx="238016" cy="24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4644" y="2962115"/>
            <a:ext cx="266578" cy="24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7322" y="2962115"/>
            <a:ext cx="304661" cy="24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3101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0016" y="2802502"/>
            <a:ext cx="733090" cy="333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52132" y="2802502"/>
            <a:ext cx="1418578" cy="333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2413" y="3432319"/>
            <a:ext cx="733090" cy="314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8479" y="3422776"/>
            <a:ext cx="2256396" cy="333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11</cp:revision>
  <dcterms:created xsi:type="dcterms:W3CDTF">2022-11-09T06:57:00Z</dcterms:created>
  <dcterms:modified xsi:type="dcterms:W3CDTF">2023-01-08T15:32:35Z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