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6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01A2A29-3866-B163-0DDE-48ECCC380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2060848"/>
            <a:ext cx="78581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2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957D704-3D70-3788-7296-0BBB26255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066800"/>
            <a:ext cx="76390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43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445BDEC-E240-D9B2-125A-94B1C3950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209550"/>
            <a:ext cx="757237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9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858C8A-3C65-EC0C-0872-E193AE680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585912"/>
            <a:ext cx="77343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7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110009-D72F-EF34-CC64-2084B38C6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681162"/>
            <a:ext cx="77247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9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6AD56BC-0408-E44C-BF57-8C80AB94A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052512"/>
            <a:ext cx="76581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19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2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957704B-3896-F7D6-F20B-43F936E1E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68760"/>
            <a:ext cx="5328592" cy="14098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087C517-3417-2C27-24C2-8F08E4AED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136" y="3212976"/>
            <a:ext cx="5571728" cy="10987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66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7745" y="1772817"/>
            <a:ext cx="576064" cy="500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4554" y="1700808"/>
            <a:ext cx="430999" cy="572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79438" y="1628800"/>
            <a:ext cx="488905" cy="64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5656" y="2431438"/>
            <a:ext cx="680015" cy="500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64555" y="2359429"/>
            <a:ext cx="430998" cy="572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4288" y="2431438"/>
            <a:ext cx="488904" cy="500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52736"/>
            <a:ext cx="8640000" cy="358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397212" y="3523822"/>
            <a:ext cx="685865" cy="305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74566" y="3523822"/>
            <a:ext cx="695391" cy="305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268760"/>
            <a:ext cx="8640000" cy="238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7495" y="1364086"/>
            <a:ext cx="666813" cy="32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8255" y="1373618"/>
            <a:ext cx="695391" cy="305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1850" y="2593795"/>
            <a:ext cx="695391" cy="305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9457" y="2603328"/>
            <a:ext cx="685865" cy="295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736" y="1196752"/>
            <a:ext cx="8640000" cy="178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9412" y="1368595"/>
            <a:ext cx="361984" cy="30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1143" y="1359048"/>
            <a:ext cx="714443" cy="31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4341" y="1378142"/>
            <a:ext cx="714443" cy="295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3426" y="1970047"/>
            <a:ext cx="1343153" cy="31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20317" y="2590593"/>
            <a:ext cx="685865" cy="30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68740" y="2590593"/>
            <a:ext cx="1000220" cy="30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3646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9218" y="3095436"/>
            <a:ext cx="704917" cy="31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59064" y="3095436"/>
            <a:ext cx="695391" cy="31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098" y="3706337"/>
            <a:ext cx="3734156" cy="324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75E0964-48CC-FD7D-7E56-C2F76C6F4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929" y="188640"/>
            <a:ext cx="5672142" cy="617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200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2023-01-08T15:12:14Z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