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0" r:id="rId18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1080000"/>
            <a:ext cx="8640000" cy="2130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0529" y="1624598"/>
            <a:ext cx="523925" cy="23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7354" y="1634153"/>
            <a:ext cx="523925" cy="22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4102" y="2923991"/>
            <a:ext cx="1238368" cy="23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73A8290-BA08-7EE9-31C6-45BC36700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74" y="288784"/>
            <a:ext cx="5392452" cy="628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2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BB80EF3-5DF3-3559-FFB2-3DF348893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1438275"/>
            <a:ext cx="77628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3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9601A4-E471-B6E9-2297-39C03B81E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10" y="260667"/>
            <a:ext cx="6904780" cy="63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2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82179CB-7B81-D0E9-246D-AB6F4B695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17" y="260648"/>
            <a:ext cx="6860366" cy="649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40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393157-CD15-FDBA-F4B2-B5D039233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561975"/>
            <a:ext cx="75819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7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AC2866-2990-07AA-FE96-DBA5ABF3E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090612"/>
            <a:ext cx="76771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08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14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87F637F-7F73-4CCD-21AB-5731330E0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68760"/>
            <a:ext cx="5328592" cy="14098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C9E6EF4-32A9-3E6B-E087-6FBEF177C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619" y="3356992"/>
            <a:ext cx="6130762" cy="11328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1080000"/>
            <a:ext cx="8640000" cy="3879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40663" y="2176303"/>
            <a:ext cx="238147" cy="238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6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02350" y="1928421"/>
            <a:ext cx="495347" cy="419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59638" y="1937954"/>
            <a:ext cx="476295" cy="419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8116" y="2834039"/>
            <a:ext cx="466769" cy="4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4930" y="2853105"/>
            <a:ext cx="504873" cy="4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93574" y="2834039"/>
            <a:ext cx="514399" cy="419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50862" y="2834039"/>
            <a:ext cx="504873" cy="44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45371" y="3758723"/>
            <a:ext cx="438191" cy="409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64555" y="3739657"/>
            <a:ext cx="495347" cy="46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31898" y="3768256"/>
            <a:ext cx="476295" cy="409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08238" y="3796854"/>
            <a:ext cx="457243" cy="39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016" y="1196752"/>
            <a:ext cx="8640000" cy="2712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9506" y="1435498"/>
            <a:ext cx="514399" cy="38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6794" y="1435498"/>
            <a:ext cx="523925" cy="401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55713" y="2352286"/>
            <a:ext cx="466769" cy="420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3475" y="2333187"/>
            <a:ext cx="504873" cy="410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79815" y="2323637"/>
            <a:ext cx="485821" cy="458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8415" y="3240425"/>
            <a:ext cx="485821" cy="458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64754" y="3297724"/>
            <a:ext cx="476295" cy="32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46629" y="3249975"/>
            <a:ext cx="514399" cy="420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32494" y="3278624"/>
            <a:ext cx="504873" cy="38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2881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160608" y="3144757"/>
            <a:ext cx="257199" cy="238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>
            <a:extLst>
              <a:ext uri="{FF2B5EF4-FFF2-40B4-BE49-F238E27FC236}">
                <a16:creationId xmlns:a16="http://schemas.microsoft.com/office/drawing/2014/main" id="{1C27156A-62E5-4D4D-3A03-831242917A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589242"/>
            <a:ext cx="8640000" cy="2305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9F15BDBD-2CB5-F4A6-3EA3-BEEEABB56A3A}"/>
              </a:ext>
            </a:extLst>
          </p:cNvPr>
          <p:cNvSpPr/>
          <p:nvPr/>
        </p:nvSpPr>
        <p:spPr bwMode="white">
          <a:xfrm>
            <a:off x="8180458" y="4322961"/>
            <a:ext cx="228621" cy="23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37D95D57-4E1A-5FBE-7500-C48AB4C50309}"/>
              </a:ext>
            </a:extLst>
          </p:cNvPr>
          <p:cNvSpPr/>
          <p:nvPr/>
        </p:nvSpPr>
        <p:spPr bwMode="white">
          <a:xfrm>
            <a:off x="8161407" y="4894690"/>
            <a:ext cx="247673" cy="257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921050A5-8331-F4CE-33DF-84724348E79B}"/>
              </a:ext>
            </a:extLst>
          </p:cNvPr>
          <p:cNvSpPr/>
          <p:nvPr/>
        </p:nvSpPr>
        <p:spPr bwMode="white">
          <a:xfrm>
            <a:off x="8142355" y="5485477"/>
            <a:ext cx="285777" cy="23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6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2015831"/>
            <a:ext cx="1124057" cy="238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2875269"/>
            <a:ext cx="1124057" cy="238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495" y="3744255"/>
            <a:ext cx="3762734" cy="238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09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54809" y="1596862"/>
            <a:ext cx="533450" cy="22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3309" y="1606434"/>
            <a:ext cx="295303" cy="22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79351" y="1596862"/>
            <a:ext cx="771598" cy="239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2736" y="2037153"/>
            <a:ext cx="523925" cy="22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55647" y="2027581"/>
            <a:ext cx="1638456" cy="239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0355" y="2467871"/>
            <a:ext cx="3048291" cy="22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2882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>
            <a:extLst>
              <a:ext uri="{FF2B5EF4-FFF2-40B4-BE49-F238E27FC236}">
                <a16:creationId xmlns:a16="http://schemas.microsoft.com/office/drawing/2014/main" id="{6A968955-256F-B34B-ED18-4C7DC0CDAC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516998"/>
            <a:ext cx="8640000" cy="2579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E5305314-B2E8-BA76-BFCF-1509BD1FC4D9}"/>
              </a:ext>
            </a:extLst>
          </p:cNvPr>
          <p:cNvSpPr/>
          <p:nvPr/>
        </p:nvSpPr>
        <p:spPr bwMode="white">
          <a:xfrm>
            <a:off x="1068803" y="4730088"/>
            <a:ext cx="7782668" cy="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1D0A55E0-EE1E-4CAA-F588-5A92541A7D96}"/>
              </a:ext>
            </a:extLst>
          </p:cNvPr>
          <p:cNvSpPr/>
          <p:nvPr/>
        </p:nvSpPr>
        <p:spPr bwMode="white">
          <a:xfrm>
            <a:off x="573456" y="5159924"/>
            <a:ext cx="1638456" cy="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B984BC15-3363-7786-9144-FC831BBA4BB7}"/>
              </a:ext>
            </a:extLst>
          </p:cNvPr>
          <p:cNvSpPr/>
          <p:nvPr/>
        </p:nvSpPr>
        <p:spPr bwMode="white">
          <a:xfrm>
            <a:off x="2935881" y="5771245"/>
            <a:ext cx="1009746" cy="238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BECDBDD6-9957-618D-6E65-EB1B5C1BD6A3}"/>
              </a:ext>
            </a:extLst>
          </p:cNvPr>
          <p:cNvSpPr/>
          <p:nvPr/>
        </p:nvSpPr>
        <p:spPr bwMode="white">
          <a:xfrm>
            <a:off x="5098263" y="5780797"/>
            <a:ext cx="1009746" cy="22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2023-01-08T15:09:17Z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