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340768"/>
            <a:ext cx="8640000" cy="1736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13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89029"/>
            <a:ext cx="8640000" cy="547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642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2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150E97-5BF6-7C01-C242-9500E0C7B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3D80DC-2708-EF59-2CCA-D8213B85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18" y="2995480"/>
            <a:ext cx="5940164" cy="1410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66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24" y="908720"/>
            <a:ext cx="8640000" cy="45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456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458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4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