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60" r:id="rId4"/>
    <p:sldId id="261" r:id="rId5"/>
    <p:sldId id="262" r:id="rId6"/>
    <p:sldId id="263" r:id="rId7"/>
    <p:sldId id="265" r:id="rId8"/>
    <p:sldId id="266" r:id="rId9"/>
    <p:sldId id="267" r:id="rId10"/>
    <p:sldId id="268" r:id="rId11"/>
    <p:sldId id="269" r:id="rId12"/>
    <p:sldId id="270" r:id="rId13"/>
    <p:sldId id="271" r:id="rId14"/>
  </p:sldIdLst>
  <p:sldSz cx="9144000" cy="6858000" type="screen4x3"/>
  <p:notesSz cx="6858000" cy="9144000"/>
  <p:custDataLst>
    <p:tags r:id="rId15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8" userDrawn="1">
          <p15:clr>
            <a:srgbClr val="A4A3A4"/>
          </p15:clr>
        </p15:guide>
        <p15:guide id="2" pos="287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3" d="100"/>
          <a:sy n="63" d="100"/>
        </p:scale>
        <p:origin x="1260" y="48"/>
      </p:cViewPr>
      <p:guideLst>
        <p:guide orient="horz" pos="2158"/>
        <p:guide pos="287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2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-36512" y="0"/>
            <a:ext cx="9177337" cy="69024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-36512" y="0"/>
            <a:ext cx="9180512" cy="68516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3132138" y="3932238"/>
            <a:ext cx="2857500" cy="202723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56456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49367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750332" y="2885761"/>
            <a:ext cx="190518" cy="1815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941512" y="2876207"/>
            <a:ext cx="200044" cy="1910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51524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054941" y="1203856"/>
            <a:ext cx="1543197" cy="2381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941292" y="1203856"/>
            <a:ext cx="1790871" cy="2381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92251" y="1632592"/>
            <a:ext cx="533450" cy="2286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283122" y="1623064"/>
            <a:ext cx="5201146" cy="2381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931766" y="2051800"/>
            <a:ext cx="1800396" cy="2286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92251" y="2471008"/>
            <a:ext cx="533450" cy="2286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2435536" y="2909271"/>
            <a:ext cx="238147" cy="1810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002103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AF44A92B-DAEB-4C5A-9132-8C2A8C3315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2760" y="1484784"/>
            <a:ext cx="4698479" cy="1124066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D1EB16C4-B0DC-EA18-DB06-9216547BD4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852936"/>
            <a:ext cx="9144000" cy="1730507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84506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84198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073772" y="3435603"/>
            <a:ext cx="5058257" cy="667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2">
            <a:extLst>
              <a:ext uri="{FF2B5EF4-FFF2-40B4-BE49-F238E27FC236}">
                <a16:creationId xmlns:a16="http://schemas.microsoft.com/office/drawing/2014/main" id="{CC38E489-B109-898A-02A6-D8640DFFC772}"/>
              </a:ext>
            </a:extLst>
          </p:cNvPr>
          <p:cNvSpPr/>
          <p:nvPr/>
        </p:nvSpPr>
        <p:spPr bwMode="white">
          <a:xfrm>
            <a:off x="3088764" y="1772816"/>
            <a:ext cx="5058257" cy="667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000" y="1268760"/>
            <a:ext cx="8640000" cy="246592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536" y="1268760"/>
            <a:ext cx="8640000" cy="157511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824642" y="1364221"/>
            <a:ext cx="1009746" cy="2386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386892" y="1364221"/>
            <a:ext cx="1238368" cy="2386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82126" y="2578432"/>
            <a:ext cx="4581962" cy="2577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6" name="img_16777215" descr="4.png">
            <a:extLst>
              <a:ext uri="{FF2B5EF4-FFF2-40B4-BE49-F238E27FC236}">
                <a16:creationId xmlns:a16="http://schemas.microsoft.com/office/drawing/2014/main" id="{18A771DA-E7B1-A9FB-C10E-8582E86E4A48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4528" y="2919892"/>
            <a:ext cx="8640000" cy="770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121447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82725" y="1988461"/>
            <a:ext cx="3762734" cy="2390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06562" y="1577263"/>
            <a:ext cx="8125600" cy="2390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4597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49367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  <p:tag name="KSO_WM_UNIT_PLACING_PICTURE_USER_VIEWPORT" val="{&quot;height&quot;:9804,&quot;width&quot;:11556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全屏显示(4:3)</PresentationFormat>
  <Paragraphs>0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15" baseType="lpstr">
      <vt:lpstr>Arial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fuyu yang</cp:lastModifiedBy>
  <cp:revision>10</cp:revision>
  <dcterms:created xsi:type="dcterms:W3CDTF">2022-11-09T06:57:19Z</dcterms:created>
  <dcterms:modified xsi:type="dcterms:W3CDTF">2023-01-08T14:57:07Z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2052-11.1.0.12980</vt:lpwstr>
  </property>
  <property fmtid="{D5CDD505-2E9C-101B-9397-08002B2CF9AE}" pid="3" name="ICV">
    <vt:lpwstr>A5C1302CB8A946B8AB2D643B65CC3717</vt:lpwstr>
  </property>
</Properties>
</file>