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5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E18A345-153F-DB37-80EA-C313B40CC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509587"/>
            <a:ext cx="768667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34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9CDDFA-ADFB-733F-EA7E-25E1FE14B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77" y="274340"/>
            <a:ext cx="6438246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2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6C8C03-AD07-A9F7-7765-E818F0954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428625"/>
            <a:ext cx="762952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5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320F262-B672-F830-BD21-4769153F6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971550"/>
            <a:ext cx="76771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00D460-B35F-49D3-ECDA-935B89B9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1214437"/>
            <a:ext cx="75914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83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34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0D8EE2-6DD8-597C-3844-EF48F80B7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60" y="1484784"/>
            <a:ext cx="4698479" cy="112406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16DDF14-FC04-B77F-20CE-25BE5F5C0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982" y="3115940"/>
            <a:ext cx="6864036" cy="8625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51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55426" y="1299463"/>
            <a:ext cx="238147" cy="238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6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22019" y="1709295"/>
            <a:ext cx="457243" cy="47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7411" y="1766504"/>
            <a:ext cx="447717" cy="390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1049" y="2538821"/>
            <a:ext cx="400088" cy="400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49759" y="2510217"/>
            <a:ext cx="476295" cy="448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64821" y="2519751"/>
            <a:ext cx="476296" cy="41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59814" y="3320673"/>
            <a:ext cx="333406" cy="171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59814" y="3482764"/>
            <a:ext cx="333406" cy="295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59947" y="3284984"/>
            <a:ext cx="485821" cy="46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46077" y="3311138"/>
            <a:ext cx="485821" cy="467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12890" y="3320673"/>
            <a:ext cx="485821" cy="448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49539" y="4150199"/>
            <a:ext cx="523925" cy="409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816352" y="4131130"/>
            <a:ext cx="495347" cy="448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265173" y="4159734"/>
            <a:ext cx="457243" cy="381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931986" y="4121595"/>
            <a:ext cx="485821" cy="457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ABE72168-627B-4981-19F4-9282F0AD7CDC}"/>
              </a:ext>
            </a:extLst>
          </p:cNvPr>
          <p:cNvSpPr/>
          <p:nvPr/>
        </p:nvSpPr>
        <p:spPr bwMode="white">
          <a:xfrm>
            <a:off x="6327201" y="2540939"/>
            <a:ext cx="476296" cy="41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36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1777690"/>
            <a:ext cx="361984" cy="29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7775" y="1777690"/>
            <a:ext cx="371510" cy="286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74037" y="1768133"/>
            <a:ext cx="371510" cy="29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50421" y="1768133"/>
            <a:ext cx="361984" cy="29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31633" y="1768133"/>
            <a:ext cx="371510" cy="30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98491" y="1768133"/>
            <a:ext cx="371510" cy="30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97256" y="2332019"/>
            <a:ext cx="323880" cy="286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35536" y="2322462"/>
            <a:ext cx="361984" cy="30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83563" y="2332019"/>
            <a:ext cx="361984" cy="29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40895" y="2322462"/>
            <a:ext cx="371510" cy="315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331633" y="2322462"/>
            <a:ext cx="371510" cy="315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208017" y="2332019"/>
            <a:ext cx="342932" cy="219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198491" y="2570954"/>
            <a:ext cx="371510" cy="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244798" y="2895906"/>
            <a:ext cx="371510" cy="29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435536" y="2886349"/>
            <a:ext cx="371510" cy="30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283563" y="2905464"/>
            <a:ext cx="361984" cy="286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140895" y="2905464"/>
            <a:ext cx="361984" cy="27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5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50112" y="3482961"/>
            <a:ext cx="1343153" cy="314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4864" y="3492497"/>
            <a:ext cx="1352679" cy="305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08720"/>
            <a:ext cx="8640000" cy="4497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4091" y="2185692"/>
            <a:ext cx="1714663" cy="314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58402" y="2786060"/>
            <a:ext cx="238147" cy="238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82B01E2-44BF-B353-24AA-4F352C7E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46" y="392534"/>
            <a:ext cx="6119707" cy="60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5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BE546D6-807C-B2DD-FAC8-60055EB4F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2204864"/>
            <a:ext cx="76676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073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2023-01-08T14:26:14Z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