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BE09C8-8034-F2BB-BCEA-9CA1752B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48" y="230737"/>
            <a:ext cx="5860504" cy="63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54F2F9-2059-9277-B642-936B848E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38112"/>
            <a:ext cx="76581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0A4642-B8C5-1D29-8CEA-1BC6F365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852612"/>
            <a:ext cx="75057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DAB4D7-F8C8-FB70-B80A-A851CA7B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47662"/>
            <a:ext cx="75057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F32CEA-9E13-3C88-A156-CF8D38C6E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57325"/>
            <a:ext cx="76104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35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1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CE2B0F-038A-6A85-57D7-98D979F6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0" y="1484784"/>
            <a:ext cx="4698479" cy="11240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6459EC-FC1A-93A1-9C0A-22A24C3E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80" y="3292062"/>
            <a:ext cx="4903639" cy="942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45768" y="1204251"/>
            <a:ext cx="238147" cy="24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833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41556" y="2952960"/>
            <a:ext cx="238147" cy="24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54133039-A3EB-63D2-3C7F-EE3FFE157A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3395656"/>
            <a:ext cx="8640000" cy="281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F46983B-8DB0-8220-1809-C08ABA7901F1}"/>
              </a:ext>
            </a:extLst>
          </p:cNvPr>
          <p:cNvSpPr/>
          <p:nvPr/>
        </p:nvSpPr>
        <p:spPr bwMode="white">
          <a:xfrm>
            <a:off x="8114737" y="4673213"/>
            <a:ext cx="295303" cy="23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11724A6-4849-A4B4-7AA5-780C420BF8E9}"/>
              </a:ext>
            </a:extLst>
          </p:cNvPr>
          <p:cNvSpPr/>
          <p:nvPr/>
        </p:nvSpPr>
        <p:spPr bwMode="white">
          <a:xfrm>
            <a:off x="8143315" y="5798226"/>
            <a:ext cx="247673" cy="24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395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4246" y="1977300"/>
            <a:ext cx="723969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5040" y="1977300"/>
            <a:ext cx="390562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9042" y="3332108"/>
            <a:ext cx="695391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8535" y="3322567"/>
            <a:ext cx="704917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2890" y="3895021"/>
            <a:ext cx="704917" cy="32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12582" y="4467475"/>
            <a:ext cx="685865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96752"/>
            <a:ext cx="8640000" cy="180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7550" y="1359462"/>
            <a:ext cx="704917" cy="30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6987" y="1924164"/>
            <a:ext cx="4886791" cy="31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243" y="2488866"/>
            <a:ext cx="4610540" cy="31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6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0343" y="2265295"/>
            <a:ext cx="1028798" cy="30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5790" y="2829266"/>
            <a:ext cx="1371730" cy="31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323" y="2829266"/>
            <a:ext cx="1381256" cy="30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F91D90-7204-5111-B026-F73579D7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55" y="188640"/>
            <a:ext cx="6233289" cy="6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DB418F-3E1B-DB5A-C66B-9D0D1AF8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2276872"/>
            <a:ext cx="76676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3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