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6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2B9A498-0123-BF3D-DD64-7F3028677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284" y="1340768"/>
            <a:ext cx="5517431" cy="15614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27A441F-F8A3-7D08-88B3-FE3C901F3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947" y="3068960"/>
            <a:ext cx="5172103" cy="12511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80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27762" y="1700808"/>
            <a:ext cx="3788454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9AF7E28B-CD2E-9098-2D79-6DDBB539347F}"/>
              </a:ext>
            </a:extLst>
          </p:cNvPr>
          <p:cNvSpPr/>
          <p:nvPr/>
        </p:nvSpPr>
        <p:spPr bwMode="white">
          <a:xfrm>
            <a:off x="2483768" y="2174528"/>
            <a:ext cx="3788454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732AD1AF-3012-9D9D-FE93-09199FE572A8}"/>
              </a:ext>
            </a:extLst>
          </p:cNvPr>
          <p:cNvSpPr/>
          <p:nvPr/>
        </p:nvSpPr>
        <p:spPr bwMode="white">
          <a:xfrm>
            <a:off x="1547664" y="2484826"/>
            <a:ext cx="3788454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1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6650" y="1652138"/>
            <a:ext cx="295303" cy="238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8767" y="1652138"/>
            <a:ext cx="285777" cy="228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97653" y="1661673"/>
            <a:ext cx="295303" cy="219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97918" y="1661673"/>
            <a:ext cx="295303" cy="219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64952" y="1652138"/>
            <a:ext cx="295303" cy="228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27069" y="1661673"/>
            <a:ext cx="285777" cy="219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54324" y="2100313"/>
            <a:ext cx="285777" cy="219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68767" y="2090777"/>
            <a:ext cx="295303" cy="238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73949" y="2090777"/>
            <a:ext cx="295303" cy="219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07444" y="2100313"/>
            <a:ext cx="276251" cy="219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036330" y="2100313"/>
            <a:ext cx="285777" cy="219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988921" y="2090777"/>
            <a:ext cx="295303" cy="228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950156" y="2538952"/>
            <a:ext cx="285777" cy="228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379042" y="2538952"/>
            <a:ext cx="514399" cy="228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188304" y="2977591"/>
            <a:ext cx="3038765" cy="238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302615" y="3425766"/>
            <a:ext cx="1009746" cy="228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855338" y="3425766"/>
            <a:ext cx="1009746" cy="228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8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9891" y="2123175"/>
            <a:ext cx="771598" cy="23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8138" y="2132745"/>
            <a:ext cx="1285997" cy="229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5922" y="2572984"/>
            <a:ext cx="533450" cy="229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>
            <a:extLst>
              <a:ext uri="{FF2B5EF4-FFF2-40B4-BE49-F238E27FC236}">
                <a16:creationId xmlns:a16="http://schemas.microsoft.com/office/drawing/2014/main" id="{87CB586D-0F49-35D3-5191-444DDDE6AB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996952"/>
            <a:ext cx="8640000" cy="1258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42645DEF-9682-AFAF-FE88-F24FB24AC4B8}"/>
              </a:ext>
            </a:extLst>
          </p:cNvPr>
          <p:cNvSpPr/>
          <p:nvPr/>
        </p:nvSpPr>
        <p:spPr bwMode="white">
          <a:xfrm>
            <a:off x="4045086" y="3483372"/>
            <a:ext cx="1971863" cy="238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E4E1EC8E-7F8A-42C4-E3CF-AB5CCF1D6CFE}"/>
              </a:ext>
            </a:extLst>
          </p:cNvPr>
          <p:cNvSpPr/>
          <p:nvPr/>
        </p:nvSpPr>
        <p:spPr bwMode="white">
          <a:xfrm>
            <a:off x="4045086" y="3931642"/>
            <a:ext cx="1971863" cy="228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8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16970" y="1662799"/>
            <a:ext cx="1238368" cy="229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6496" y="2102288"/>
            <a:ext cx="1228842" cy="238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16661" y="2981264"/>
            <a:ext cx="1505093" cy="24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79175" y="2981264"/>
            <a:ext cx="285777" cy="238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79439" y="2990818"/>
            <a:ext cx="514399" cy="229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5.png">
            <a:extLst>
              <a:ext uri="{FF2B5EF4-FFF2-40B4-BE49-F238E27FC236}">
                <a16:creationId xmlns:a16="http://schemas.microsoft.com/office/drawing/2014/main" id="{526E1EBC-6FED-A932-2AA3-EF842BA791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356992"/>
            <a:ext cx="8640000" cy="172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2255478D-EB59-ECE9-12C3-07706E14E3EF}"/>
              </a:ext>
            </a:extLst>
          </p:cNvPr>
          <p:cNvSpPr/>
          <p:nvPr/>
        </p:nvSpPr>
        <p:spPr bwMode="white">
          <a:xfrm>
            <a:off x="1415935" y="3872527"/>
            <a:ext cx="1124057" cy="22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64AB8D97-8096-7FF7-CB8C-FEAC6188F7D3}"/>
              </a:ext>
            </a:extLst>
          </p:cNvPr>
          <p:cNvSpPr/>
          <p:nvPr/>
        </p:nvSpPr>
        <p:spPr bwMode="white">
          <a:xfrm>
            <a:off x="4769055" y="3872527"/>
            <a:ext cx="647761" cy="22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4F0BDC73-5D40-A761-CBA7-C9F113DF5E7D}"/>
              </a:ext>
            </a:extLst>
          </p:cNvPr>
          <p:cNvSpPr/>
          <p:nvPr/>
        </p:nvSpPr>
        <p:spPr bwMode="white">
          <a:xfrm>
            <a:off x="939640" y="4750848"/>
            <a:ext cx="3038765" cy="238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9749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2023-01-08T14:06:59Z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