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260" y="4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41492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1052736"/>
            <a:ext cx="8640000" cy="33396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624" y="1340768"/>
            <a:ext cx="8640000" cy="2669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9560" y="1268760"/>
            <a:ext cx="8640000" cy="1435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48680"/>
            <a:ext cx="8640000" cy="54838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052736"/>
            <a:ext cx="8640000" cy="40100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229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706677F-3B51-724A-15BB-356E975B5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284" y="1340768"/>
            <a:ext cx="5517431" cy="156141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2F72D6D-708F-F7D7-CF2A-73296E68D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883" y="3140968"/>
            <a:ext cx="6660232" cy="13162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908720"/>
            <a:ext cx="8640000" cy="4389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1052736"/>
            <a:ext cx="8640000" cy="3551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1052736"/>
            <a:ext cx="8640000" cy="3614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052736"/>
            <a:ext cx="8640000" cy="4129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906882"/>
            <a:ext cx="8640000" cy="5044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03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062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8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fuyu yang</cp:lastModifiedBy>
  <cp:revision>10</cp:revision>
  <dcterms:created xsi:type="dcterms:W3CDTF">2022-11-09T06:57:19Z</dcterms:created>
  <dcterms:modified xsi:type="dcterms:W3CDTF">2023-01-08T14:09:39Z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