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0E4249-75A1-129C-0612-14FA3813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247775"/>
            <a:ext cx="76771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4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77F349-1C49-A5ED-1BED-EBE4C7070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3362"/>
            <a:ext cx="64008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FFA797-2268-9A45-A28A-B61BA75E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285750"/>
            <a:ext cx="76866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FC2E5C-92D3-0CB1-0817-D7DC8F4B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223962"/>
            <a:ext cx="75819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1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4A072C1-3A7A-5760-6A06-5989C8FD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495425"/>
            <a:ext cx="76485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2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1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B70561-2990-0421-0993-210A3BC6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84" y="1377776"/>
            <a:ext cx="5517431" cy="1561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8404596-C07A-AFC6-99E3-BE773EF30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91" y="3394000"/>
            <a:ext cx="6516216" cy="755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10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98183" y="1299134"/>
            <a:ext cx="257199" cy="24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40939" y="1776987"/>
            <a:ext cx="723969" cy="30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567" y="2913171"/>
            <a:ext cx="666813" cy="31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7223" y="3476490"/>
            <a:ext cx="714443" cy="31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527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06134" y="2680649"/>
            <a:ext cx="257199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6134" y="3814966"/>
            <a:ext cx="257199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5186" y="4958814"/>
            <a:ext cx="228621" cy="23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3552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85134" y="2775394"/>
            <a:ext cx="695391" cy="30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4980" y="2775394"/>
            <a:ext cx="704917" cy="30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5168" y="3348404"/>
            <a:ext cx="723969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47913" y="3348404"/>
            <a:ext cx="809702" cy="29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6843" y="3902313"/>
            <a:ext cx="695391" cy="32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9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9042" y="2302820"/>
            <a:ext cx="1752767" cy="315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851" y="2866463"/>
            <a:ext cx="3057816" cy="324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1DB14B5-DB1F-5F48-22F0-AB89A176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114300"/>
            <a:ext cx="51720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AA8BD4-1F63-15BE-8C63-D25828595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060848"/>
            <a:ext cx="75057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978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