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71" r:id="rId12"/>
    <p:sldId id="272" r:id="rId13"/>
    <p:sldId id="273" r:id="rId14"/>
    <p:sldId id="274" r:id="rId15"/>
    <p:sldId id="275" r:id="rId16"/>
    <p:sldId id="276" r:id="rId17"/>
    <p:sldId id="270" r:id="rId18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400" y="1124744"/>
            <a:ext cx="8640000" cy="1665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68838" y="1230062"/>
            <a:ext cx="3305490" cy="229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36446" y="1660912"/>
            <a:ext cx="190518" cy="181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9.png">
            <a:extLst>
              <a:ext uri="{FF2B5EF4-FFF2-40B4-BE49-F238E27FC236}">
                <a16:creationId xmlns:a16="http://schemas.microsoft.com/office/drawing/2014/main" id="{38646547-8B14-0822-952D-AE05C227863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2852936"/>
            <a:ext cx="8640000" cy="2050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4C029AE3-5BA7-4530-4BFC-9164D205B67C}"/>
              </a:ext>
            </a:extLst>
          </p:cNvPr>
          <p:cNvSpPr/>
          <p:nvPr/>
        </p:nvSpPr>
        <p:spPr bwMode="white">
          <a:xfrm>
            <a:off x="5057384" y="2957852"/>
            <a:ext cx="190518" cy="181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693F712E-DAB5-6D79-9245-A5563B980FE7}"/>
              </a:ext>
            </a:extLst>
          </p:cNvPr>
          <p:cNvSpPr/>
          <p:nvPr/>
        </p:nvSpPr>
        <p:spPr bwMode="white">
          <a:xfrm>
            <a:off x="904088" y="4579291"/>
            <a:ext cx="7620727" cy="238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F2851BD-2EF4-60A5-56C5-35279AA0C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156" y="343681"/>
            <a:ext cx="5899688" cy="617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57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083B387-3E90-805C-3498-91BCC79F1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776287"/>
            <a:ext cx="759142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87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FA5EBAB-EF29-64AB-2E09-111071B95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86" y="347724"/>
            <a:ext cx="6493428" cy="616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04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ABAD8F7-E87C-9DDE-DA5D-CE07FC9DE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704" y="294306"/>
            <a:ext cx="6198591" cy="626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16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6FDFA85-6E33-9B60-2EFF-5AC9F5DFD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10" y="836712"/>
            <a:ext cx="7547780" cy="493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4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966EE4-6588-4F74-FE6E-B31B9E6D9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79" y="1052736"/>
            <a:ext cx="7913841" cy="494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79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11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C27C2E-A943-BB29-059C-7710DC63F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284" y="1340768"/>
            <a:ext cx="5517431" cy="156141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C757365-78B8-536C-288A-BB1753C55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867" y="3356992"/>
            <a:ext cx="6948264" cy="9778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5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22108" y="2216930"/>
            <a:ext cx="257199" cy="248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7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79263" y="1937399"/>
            <a:ext cx="514399" cy="419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46077" y="1918346"/>
            <a:ext cx="514399" cy="447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92868" y="3499772"/>
            <a:ext cx="514399" cy="400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88260" y="3509298"/>
            <a:ext cx="476295" cy="400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31898" y="3490245"/>
            <a:ext cx="495347" cy="438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98712" y="3490245"/>
            <a:ext cx="476295" cy="457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908720"/>
            <a:ext cx="8640000" cy="436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01335" y="1786917"/>
            <a:ext cx="247673" cy="248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63496" y="3018304"/>
            <a:ext cx="238147" cy="238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82327" y="4240144"/>
            <a:ext cx="228621" cy="248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764704"/>
            <a:ext cx="8640000" cy="472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063064" y="2691805"/>
            <a:ext cx="685865" cy="314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10429" y="3302372"/>
            <a:ext cx="1352679" cy="314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62667" y="3922479"/>
            <a:ext cx="1343153" cy="305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71972" y="4533046"/>
            <a:ext cx="695391" cy="314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86945" y="5153153"/>
            <a:ext cx="695391" cy="305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56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21137" y="1988839"/>
            <a:ext cx="1000220" cy="229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36683" y="1988839"/>
            <a:ext cx="790650" cy="229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41203" y="2400209"/>
            <a:ext cx="2133803" cy="239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>
            <a:extLst>
              <a:ext uri="{FF2B5EF4-FFF2-40B4-BE49-F238E27FC236}">
                <a16:creationId xmlns:a16="http://schemas.microsoft.com/office/drawing/2014/main" id="{FA93D41B-6577-C755-D4F8-0B15D98C58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3212976"/>
            <a:ext cx="8640000" cy="2025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C270FCF2-25B7-6D7F-3896-2A2B06CB666C}"/>
              </a:ext>
            </a:extLst>
          </p:cNvPr>
          <p:cNvSpPr/>
          <p:nvPr/>
        </p:nvSpPr>
        <p:spPr bwMode="white">
          <a:xfrm>
            <a:off x="2073223" y="3719432"/>
            <a:ext cx="200044" cy="191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1080000"/>
            <a:ext cx="8640000" cy="1309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95986" y="1605585"/>
            <a:ext cx="1038324" cy="238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87209" y="1615141"/>
            <a:ext cx="533450" cy="22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14817" y="2016497"/>
            <a:ext cx="533450" cy="238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9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30355" y="2970162"/>
            <a:ext cx="8011289" cy="38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562B11E1-ADF2-2F96-A4B6-7E91D4F95991}"/>
              </a:ext>
            </a:extLst>
          </p:cNvPr>
          <p:cNvSpPr/>
          <p:nvPr/>
        </p:nvSpPr>
        <p:spPr bwMode="white">
          <a:xfrm>
            <a:off x="1403648" y="2564904"/>
            <a:ext cx="8011289" cy="38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2023-01-08T13:59:18Z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