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0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2927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57155" y="3665463"/>
            <a:ext cx="647761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5964" y="3665463"/>
            <a:ext cx="647761" cy="228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96" y="1196752"/>
            <a:ext cx="8640000" cy="259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8384" y="1751166"/>
            <a:ext cx="4601014" cy="22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8384" y="2611465"/>
            <a:ext cx="1009746" cy="238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384" y="3481322"/>
            <a:ext cx="4486703" cy="229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EC37593-102C-7F34-7A67-EB123F77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85" y="382352"/>
            <a:ext cx="6211230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FEA338-1BEA-68FD-A363-983BEF024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6" y="1988840"/>
            <a:ext cx="8312368" cy="20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325D438-5325-9853-E55F-F0F03DEA3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1075"/>
            <a:ext cx="78867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0D63D5C-F0B9-B997-2D60-FAE6A90E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295275"/>
            <a:ext cx="75723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48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727BEE-0C94-C591-0FAD-713E37C4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666750"/>
            <a:ext cx="75819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0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D90F096-9A66-89C1-5936-A08C03AAF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081087"/>
            <a:ext cx="75342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9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527E93-E04C-EDEA-0916-E754D0BB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809625"/>
            <a:ext cx="76581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6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0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38A8AB-8413-F45B-3BC4-53D6536B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40768"/>
            <a:ext cx="5517431" cy="15614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E171333-C7EC-EAB4-1EA0-5CB2FDF2C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36" y="3212976"/>
            <a:ext cx="6137126" cy="973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08720"/>
            <a:ext cx="8640000" cy="468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57667" y="2538249"/>
            <a:ext cx="504873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2110" y="2585896"/>
            <a:ext cx="361984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8328" y="2566837"/>
            <a:ext cx="485821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9475" y="3348249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8659" y="3357778"/>
            <a:ext cx="49534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81680" y="3367308"/>
            <a:ext cx="409614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91338" y="3348249"/>
            <a:ext cx="485821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4954" y="4129661"/>
            <a:ext cx="485821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91294" y="4129661"/>
            <a:ext cx="476295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29530" y="4149080"/>
            <a:ext cx="514399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005869" y="4139190"/>
            <a:ext cx="457243" cy="42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3080" y="4920602"/>
            <a:ext cx="428665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471316" y="4930131"/>
            <a:ext cx="504873" cy="4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2619323"/>
            <a:ext cx="371510" cy="31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5327" y="2619323"/>
            <a:ext cx="371510" cy="30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0818" y="2628884"/>
            <a:ext cx="371510" cy="296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7124" y="3173863"/>
            <a:ext cx="371510" cy="31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2615" y="3173863"/>
            <a:ext cx="371510" cy="315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4224" y="3173863"/>
            <a:ext cx="361984" cy="30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84" y="1196752"/>
            <a:ext cx="8640000" cy="270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3296" y="1873340"/>
            <a:ext cx="285777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628" y="2978752"/>
            <a:ext cx="228621" cy="247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>
            <a:extLst>
              <a:ext uri="{FF2B5EF4-FFF2-40B4-BE49-F238E27FC236}">
                <a16:creationId xmlns:a16="http://schemas.microsoft.com/office/drawing/2014/main" id="{C882ACC1-F0CF-81D2-CE83-84B1AA7FE9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894633"/>
            <a:ext cx="8640000" cy="2227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1ACEE68-88A1-8780-16DC-1119A4BB0179}"/>
              </a:ext>
            </a:extLst>
          </p:cNvPr>
          <p:cNvSpPr/>
          <p:nvPr/>
        </p:nvSpPr>
        <p:spPr bwMode="white">
          <a:xfrm>
            <a:off x="3662105" y="4066734"/>
            <a:ext cx="247673" cy="24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50A214D9-8D03-DC5D-4ECF-55B5C8A5865E}"/>
              </a:ext>
            </a:extLst>
          </p:cNvPr>
          <p:cNvSpPr/>
          <p:nvPr/>
        </p:nvSpPr>
        <p:spPr bwMode="white">
          <a:xfrm>
            <a:off x="6634189" y="5175836"/>
            <a:ext cx="238147" cy="24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77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19633" y="1296338"/>
            <a:ext cx="238147" cy="238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9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658" y="3357539"/>
            <a:ext cx="6410937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2490358"/>
            <a:ext cx="7944608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184" y="2928713"/>
            <a:ext cx="7935082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2061533"/>
            <a:ext cx="7944608" cy="23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96752"/>
            <a:ext cx="8640000" cy="1706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779" y="2559934"/>
            <a:ext cx="3648423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779" y="2130961"/>
            <a:ext cx="7944608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16" y="1692454"/>
            <a:ext cx="7811245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0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5867" y="1632815"/>
            <a:ext cx="247673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8238" y="2061724"/>
            <a:ext cx="396210" cy="22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74919" y="2519227"/>
            <a:ext cx="228621" cy="17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74919" y="2948135"/>
            <a:ext cx="228621" cy="171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74919" y="3386576"/>
            <a:ext cx="228621" cy="162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11</cp:revision>
  <dcterms:created xsi:type="dcterms:W3CDTF">2022-11-09T06:57:19Z</dcterms:created>
  <dcterms:modified xsi:type="dcterms:W3CDTF">2023-01-08T14:09:42Z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