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052736"/>
            <a:ext cx="8640000" cy="4091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96752"/>
            <a:ext cx="8640000" cy="1729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5031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640000" cy="4968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268760"/>
            <a:ext cx="8640000" cy="3320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A27ED88-1184-448C-5718-9AAF0F26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56792"/>
            <a:ext cx="5401472" cy="1483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99453A0-9D88-B64A-909D-DA377B239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88" y="3429000"/>
            <a:ext cx="7020272" cy="11506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272" y="1052736"/>
            <a:ext cx="8640000" cy="3362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08720"/>
            <a:ext cx="8640000" cy="4377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240" y="908720"/>
            <a:ext cx="8640000" cy="4370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402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459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96752"/>
            <a:ext cx="8640000" cy="2537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4197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