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9" r:id="rId20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18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02571" y="1624505"/>
            <a:ext cx="523925" cy="219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30619" y="2063930"/>
            <a:ext cx="504873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31148" y="2054378"/>
            <a:ext cx="1009746" cy="238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98138" y="2054378"/>
            <a:ext cx="1009746" cy="238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787995" y="2493803"/>
            <a:ext cx="2429106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6650" y="2933229"/>
            <a:ext cx="514399" cy="229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D40ED17-DB0F-9535-2F3C-1A178CD39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299" y="461196"/>
            <a:ext cx="6997402" cy="593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53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9E8A15-9CC3-EC69-D0C0-6E77DF9A5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1576387"/>
            <a:ext cx="78581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5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299E624-2F60-01AD-8152-B66EEBB5D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987" y="1595437"/>
            <a:ext cx="78200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797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CF0528-6EF4-8F71-B7B7-132E49082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062037"/>
            <a:ext cx="78867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40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DE4A6B7-3981-33CB-0A43-9EBCA917F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714375"/>
            <a:ext cx="7943850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1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9757B3A-0A0B-BB59-ED8D-1D9FB0A13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500187"/>
            <a:ext cx="775335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741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72FA63-1249-D078-B1CC-02AE3C523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1157287"/>
            <a:ext cx="782955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6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A8B2269-8AE0-4E6E-56E0-87F790706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219200"/>
            <a:ext cx="8010525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7408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1257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B4D057D-5BF7-9937-DA18-2E125B9D4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1556792"/>
            <a:ext cx="5401472" cy="14839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655B941D-80C6-C75E-2EA0-DE1D8FDDC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89" y="3429000"/>
            <a:ext cx="5330822" cy="10516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1052736"/>
            <a:ext cx="8640000" cy="41077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90694" y="4016793"/>
            <a:ext cx="371510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24806" y="4016793"/>
            <a:ext cx="371510" cy="266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177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24819" y="2402029"/>
            <a:ext cx="514399" cy="266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82724" y="2421093"/>
            <a:ext cx="514399" cy="247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46803"/>
            <a:ext cx="8640000" cy="5564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862099" y="1580553"/>
            <a:ext cx="504873" cy="438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86068" y="1618666"/>
            <a:ext cx="361984" cy="371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101349" y="1561497"/>
            <a:ext cx="457243" cy="4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42606" y="2581001"/>
            <a:ext cx="371510" cy="4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76542" y="2571473"/>
            <a:ext cx="419140" cy="4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271933" y="2561945"/>
            <a:ext cx="438191" cy="390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52441" y="3552864"/>
            <a:ext cx="476295" cy="4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919254" y="3562392"/>
            <a:ext cx="447717" cy="4001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881812" y="3571920"/>
            <a:ext cx="447717" cy="3715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520048" y="3552864"/>
            <a:ext cx="495347" cy="4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471757" y="4515199"/>
            <a:ext cx="514399" cy="447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94976" y="5515646"/>
            <a:ext cx="476295" cy="419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499894" y="5506118"/>
            <a:ext cx="419140" cy="409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12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60564" y="1938057"/>
            <a:ext cx="361984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60564" y="3234677"/>
            <a:ext cx="361984" cy="314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908720"/>
            <a:ext cx="8640000" cy="29075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11"/>
          <p:cNvSpPr/>
          <p:nvPr/>
        </p:nvSpPr>
        <p:spPr bwMode="white">
          <a:xfrm>
            <a:off x="5390791" y="2224278"/>
            <a:ext cx="523925" cy="22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066249" y="2653264"/>
            <a:ext cx="523925" cy="238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733283" y="3101317"/>
            <a:ext cx="523925" cy="22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1828101" y="3530303"/>
            <a:ext cx="523925" cy="2287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764704"/>
            <a:ext cx="8640000" cy="25766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433874" y="2158020"/>
            <a:ext cx="200044" cy="181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510743" y="2158020"/>
            <a:ext cx="200044" cy="181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29133" y="2597010"/>
            <a:ext cx="228621" cy="181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56961" y="3026457"/>
            <a:ext cx="190518" cy="181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6.png">
            <a:extLst>
              <a:ext uri="{FF2B5EF4-FFF2-40B4-BE49-F238E27FC236}">
                <a16:creationId xmlns:a16="http://schemas.microsoft.com/office/drawing/2014/main" id="{37844A47-E95E-4490-8D98-D8E60C06CA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3439572"/>
            <a:ext cx="8640000" cy="21906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EF89C225-933B-A5E5-4076-51255C25BDED}"/>
              </a:ext>
            </a:extLst>
          </p:cNvPr>
          <p:cNvSpPr/>
          <p:nvPr/>
        </p:nvSpPr>
        <p:spPr bwMode="white">
          <a:xfrm>
            <a:off x="3388926" y="4434447"/>
            <a:ext cx="190518" cy="1721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>
            <a:extLst>
              <a:ext uri="{FF2B5EF4-FFF2-40B4-BE49-F238E27FC236}">
                <a16:creationId xmlns:a16="http://schemas.microsoft.com/office/drawing/2014/main" id="{FC8FDB7D-9608-B47C-9278-AA4FDE29F453}"/>
              </a:ext>
            </a:extLst>
          </p:cNvPr>
          <p:cNvSpPr/>
          <p:nvPr/>
        </p:nvSpPr>
        <p:spPr bwMode="white">
          <a:xfrm>
            <a:off x="2664957" y="4845789"/>
            <a:ext cx="2562469" cy="2295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>
            <a:extLst>
              <a:ext uri="{FF2B5EF4-FFF2-40B4-BE49-F238E27FC236}">
                <a16:creationId xmlns:a16="http://schemas.microsoft.com/office/drawing/2014/main" id="{4CC4C593-BCB3-D7AD-48F2-2F0E9675A006}"/>
              </a:ext>
            </a:extLst>
          </p:cNvPr>
          <p:cNvSpPr/>
          <p:nvPr/>
        </p:nvSpPr>
        <p:spPr bwMode="white">
          <a:xfrm>
            <a:off x="997923" y="5276264"/>
            <a:ext cx="1714663" cy="239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496" y="1080000"/>
            <a:ext cx="8640000" cy="26011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21391" y="2032817"/>
            <a:ext cx="523925" cy="2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7521" y="2032817"/>
            <a:ext cx="1000220" cy="2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25206" y="2471113"/>
            <a:ext cx="762072" cy="2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73144" y="2471113"/>
            <a:ext cx="781124" cy="2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63618" y="2899881"/>
            <a:ext cx="6077530" cy="238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2747" y="3338177"/>
            <a:ext cx="1714663" cy="2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1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2023-01-08T13:50:48Z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