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3CE7BD-C1E0-C5CB-4716-97C1DA13B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12776"/>
            <a:ext cx="5810250" cy="16287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CEDA9FC-2BE1-713D-1942-44ED0F0D7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663" y="3362960"/>
            <a:ext cx="5196674" cy="13184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1080000"/>
            <a:ext cx="8640000" cy="192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96515" y="1691032"/>
            <a:ext cx="276251" cy="23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6647" y="1691032"/>
            <a:ext cx="514399" cy="23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73075" y="1691032"/>
            <a:ext cx="276251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73207" y="1691032"/>
            <a:ext cx="523925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28951" y="2158854"/>
            <a:ext cx="285777" cy="219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29084" y="2149306"/>
            <a:ext cx="523925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05511" y="2149306"/>
            <a:ext cx="285777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05644" y="2149306"/>
            <a:ext cx="523925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96515" y="2149306"/>
            <a:ext cx="285777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96647" y="2149306"/>
            <a:ext cx="523925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73075" y="2149306"/>
            <a:ext cx="285777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73207" y="2149306"/>
            <a:ext cx="523925" cy="23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528951" y="2607581"/>
            <a:ext cx="285777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129084" y="2607581"/>
            <a:ext cx="523925" cy="23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205511" y="2607581"/>
            <a:ext cx="285777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796118" y="2607581"/>
            <a:ext cx="533450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596515" y="2607581"/>
            <a:ext cx="285777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196647" y="2607581"/>
            <a:ext cx="514399" cy="23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263549" y="2607581"/>
            <a:ext cx="295303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863681" y="2607581"/>
            <a:ext cx="533450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58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40630" y="2528645"/>
            <a:ext cx="771598" cy="238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12890" y="2528645"/>
            <a:ext cx="771598" cy="238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8646" y="2995642"/>
            <a:ext cx="762072" cy="22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60432" y="2986112"/>
            <a:ext cx="762072" cy="22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5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0355" y="3492291"/>
            <a:ext cx="5677442" cy="238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355" y="3034623"/>
            <a:ext cx="8230385" cy="238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665" y="2576955"/>
            <a:ext cx="8116074" cy="238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72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02262" y="3081253"/>
            <a:ext cx="1724189" cy="238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0807" y="3081253"/>
            <a:ext cx="1724189" cy="238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12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2081327"/>
            <a:ext cx="7725512" cy="238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54588" y="2539077"/>
            <a:ext cx="1028798" cy="238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6330" y="2539077"/>
            <a:ext cx="2391003" cy="238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251" y="2996827"/>
            <a:ext cx="1000220" cy="238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9649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2023-01-08T13:22:55Z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