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C12FF-EA30-4822-814B-BDC1C7B6927A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D7085-C921-49B6-A7D4-81232B99E5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13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D7085-C921-49B6-A7D4-81232B99E56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33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124744"/>
            <a:ext cx="8640000" cy="1740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8251" y="2482593"/>
            <a:ext cx="3172127" cy="239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62275" y="2626028"/>
            <a:ext cx="142888" cy="95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2562" y="2061851"/>
            <a:ext cx="8135126" cy="239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006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517BC39-6A39-C752-6117-AB9CA07CF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0122"/>
            <a:ext cx="9144000" cy="203703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E6E0DC3-01D2-D65B-EE77-01B5667F2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5" y="970325"/>
            <a:ext cx="581025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908720"/>
            <a:ext cx="8640000" cy="1582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.png">
            <a:extLst>
              <a:ext uri="{FF2B5EF4-FFF2-40B4-BE49-F238E27FC236}">
                <a16:creationId xmlns:a16="http://schemas.microsoft.com/office/drawing/2014/main" id="{C083D3BB-9833-3F37-6EAD-A7CB1C8DAC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2491691"/>
            <a:ext cx="8640000" cy="3446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75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52736"/>
            <a:ext cx="8640000" cy="1157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3684" y="1138804"/>
            <a:ext cx="533450" cy="229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64732" y="1129241"/>
            <a:ext cx="514399" cy="239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21270" y="1521331"/>
            <a:ext cx="1257420" cy="239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07356" y="1521331"/>
            <a:ext cx="1724189" cy="239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03100" y="1521331"/>
            <a:ext cx="1019272" cy="229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21270" y="1903857"/>
            <a:ext cx="523925" cy="229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4.png">
            <a:extLst>
              <a:ext uri="{FF2B5EF4-FFF2-40B4-BE49-F238E27FC236}">
                <a16:creationId xmlns:a16="http://schemas.microsoft.com/office/drawing/2014/main" id="{D268AAF6-9745-B850-2193-AEC44C4419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321616"/>
            <a:ext cx="8640000" cy="2283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1A8CB85D-7A17-F484-BEA6-FFAFBAF10CD4}"/>
              </a:ext>
            </a:extLst>
          </p:cNvPr>
          <p:cNvSpPr/>
          <p:nvPr/>
        </p:nvSpPr>
        <p:spPr bwMode="white">
          <a:xfrm>
            <a:off x="8227290" y="2713332"/>
            <a:ext cx="228621" cy="305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D92563A1-04D3-CD2F-7987-6E3E99E38B4C}"/>
              </a:ext>
            </a:extLst>
          </p:cNvPr>
          <p:cNvSpPr/>
          <p:nvPr/>
        </p:nvSpPr>
        <p:spPr bwMode="white">
          <a:xfrm>
            <a:off x="8246341" y="3573202"/>
            <a:ext cx="228621" cy="171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>
            <a:extLst>
              <a:ext uri="{FF2B5EF4-FFF2-40B4-BE49-F238E27FC236}">
                <a16:creationId xmlns:a16="http://schemas.microsoft.com/office/drawing/2014/main" id="{F8BEB795-2723-908D-C1A4-AFF0D765AF20}"/>
              </a:ext>
            </a:extLst>
          </p:cNvPr>
          <p:cNvSpPr/>
          <p:nvPr/>
        </p:nvSpPr>
        <p:spPr bwMode="white">
          <a:xfrm>
            <a:off x="8255867" y="4347084"/>
            <a:ext cx="219095" cy="162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413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2251" y="1996707"/>
            <a:ext cx="3038765" cy="238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5614" y="1576549"/>
            <a:ext cx="8116074" cy="238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1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07312" y="1146686"/>
            <a:ext cx="1486041" cy="238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64908" y="2842420"/>
            <a:ext cx="1000220" cy="238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052736"/>
            <a:ext cx="8640000" cy="3332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05164" y="1988529"/>
            <a:ext cx="1009746" cy="229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05164" y="2828834"/>
            <a:ext cx="1009746" cy="238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24744"/>
            <a:ext cx="8640000" cy="2598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6074" y="1688317"/>
            <a:ext cx="285777" cy="238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38191" y="1697870"/>
            <a:ext cx="295303" cy="229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05225" y="1688317"/>
            <a:ext cx="295303" cy="229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67342" y="1697870"/>
            <a:ext cx="285777" cy="219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43902" y="1697870"/>
            <a:ext cx="276251" cy="229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96493" y="1697870"/>
            <a:ext cx="295303" cy="219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4090" y="2538454"/>
            <a:ext cx="3877045" cy="238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85865" y="2958747"/>
            <a:ext cx="1019272" cy="238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00529" y="2958747"/>
            <a:ext cx="1762293" cy="238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315766" y="2958747"/>
            <a:ext cx="533450" cy="238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99779" y="3388591"/>
            <a:ext cx="1009746" cy="229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全屏显示(4:3)</PresentationFormat>
  <Paragraphs>1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2023-01-08T13:24:38Z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