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64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0EF25F5-29BD-23C7-CBA1-FD306BDD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426" y="432677"/>
            <a:ext cx="5639147" cy="599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7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243A4E0-2AC6-96D4-488D-D46330CF1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507" y="476672"/>
            <a:ext cx="5360986" cy="6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7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9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9681084-856E-AE3A-E1C3-40B8ED5D4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12776"/>
            <a:ext cx="5810250" cy="16287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AA31CE5-7401-BFED-6F3C-801852331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024" y="3279825"/>
            <a:ext cx="5075578" cy="1073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3215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95664" y="1234045"/>
            <a:ext cx="257199" cy="238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676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57270" y="1733056"/>
            <a:ext cx="466769" cy="391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10699" y="1733056"/>
            <a:ext cx="457243" cy="410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14513" y="2725694"/>
            <a:ext cx="523925" cy="391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8648" y="3708787"/>
            <a:ext cx="466769" cy="419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05561" y="3680154"/>
            <a:ext cx="466769" cy="44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72374" y="3689698"/>
            <a:ext cx="476295" cy="45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76233" y="4672791"/>
            <a:ext cx="476295" cy="45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33521" y="4701425"/>
            <a:ext cx="428665" cy="410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3946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43400" y="2966656"/>
            <a:ext cx="704917" cy="314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1062" y="3652978"/>
            <a:ext cx="238147" cy="238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908720"/>
            <a:ext cx="8640000" cy="3937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4502" y="3759688"/>
            <a:ext cx="7506416" cy="3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562" y="4408068"/>
            <a:ext cx="7153958" cy="32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837A9DD-4D7F-F029-4053-A12CF624E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246" y="295037"/>
            <a:ext cx="6285508" cy="626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8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3AFD82B-A327-91C1-4916-B8EAD5466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728662"/>
            <a:ext cx="77533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5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2CCEC71-8C97-83B4-E790-6186610D8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214312"/>
            <a:ext cx="768667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270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2023-01-08T13:18:36Z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