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9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55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9237" y="1182048"/>
            <a:ext cx="533450" cy="23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7009" y="1182048"/>
            <a:ext cx="1019272" cy="23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251" y="1621385"/>
            <a:ext cx="1724189" cy="23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7825" y="2070273"/>
            <a:ext cx="190518" cy="18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14" y="3340530"/>
            <a:ext cx="3838941" cy="23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333375"/>
            <a:ext cx="5867400" cy="6191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562" y="376237"/>
            <a:ext cx="6238875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975" y="171450"/>
            <a:ext cx="649605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237" y="476672"/>
            <a:ext cx="7251526" cy="62423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7" y="300037"/>
            <a:ext cx="7896225" cy="6257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1412776"/>
            <a:ext cx="5810250" cy="1628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27" y="3204382"/>
            <a:ext cx="310114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27686"/>
            <a:ext cx="8640000" cy="540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05472" y="2576204"/>
            <a:ext cx="514399" cy="4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1812" y="2633374"/>
            <a:ext cx="504873" cy="36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197" y="3548105"/>
            <a:ext cx="457243" cy="4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3433" y="3538576"/>
            <a:ext cx="514399" cy="42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6299" y="3529048"/>
            <a:ext cx="485821" cy="4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2639" y="3538576"/>
            <a:ext cx="476295" cy="4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81592" y="4481892"/>
            <a:ext cx="504873" cy="44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48405" y="4500949"/>
            <a:ext cx="504873" cy="40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53234" y="5453793"/>
            <a:ext cx="495347" cy="4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20048" y="5453794"/>
            <a:ext cx="514399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5914" y="5434737"/>
            <a:ext cx="495347" cy="43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57887" y="5777761"/>
            <a:ext cx="152414" cy="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5224524" y="5478469"/>
            <a:ext cx="495347" cy="4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9865" y="1837055"/>
            <a:ext cx="58928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369" y="1772817"/>
            <a:ext cx="648072" cy="529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065" y="3140968"/>
            <a:ext cx="864096" cy="44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192" y="3789040"/>
            <a:ext cx="720080" cy="55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3132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1852" y="1691785"/>
            <a:ext cx="371510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2116" y="1682236"/>
            <a:ext cx="361984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6350" y="1691785"/>
            <a:ext cx="371510" cy="29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3208" y="1691785"/>
            <a:ext cx="371510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3561" y="1691785"/>
            <a:ext cx="371510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4299" y="1691785"/>
            <a:ext cx="371510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7497" y="2302958"/>
            <a:ext cx="352458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4828" y="2312508"/>
            <a:ext cx="361984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29062" y="2302958"/>
            <a:ext cx="361984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05446" y="2302958"/>
            <a:ext cx="361984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86967" y="2312508"/>
            <a:ext cx="352458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53825" y="2312508"/>
            <a:ext cx="352458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00661" y="2923681"/>
            <a:ext cx="1343153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81433" y="3534854"/>
            <a:ext cx="1352679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3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9814" y="1844245"/>
            <a:ext cx="704917" cy="29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598" y="2455642"/>
            <a:ext cx="685865" cy="31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588" y="2455642"/>
            <a:ext cx="685865" cy="31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2455642"/>
            <a:ext cx="676339" cy="31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3076591"/>
            <a:ext cx="704917" cy="30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479" y="3687988"/>
            <a:ext cx="1343153" cy="31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84" y="852213"/>
            <a:ext cx="8640000" cy="2204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48429" y="2293387"/>
            <a:ext cx="190518" cy="181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8903" y="2732421"/>
            <a:ext cx="209570" cy="181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496" y="3140968"/>
            <a:ext cx="8640000" cy="1788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249060" y="3246170"/>
            <a:ext cx="171466" cy="18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8230008" y="3676542"/>
            <a:ext cx="200044" cy="18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10956" y="4106915"/>
            <a:ext cx="228621" cy="18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239534" y="4546851"/>
            <a:ext cx="180992" cy="17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6336704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680" y="1215039"/>
            <a:ext cx="8640000" cy="2213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6347" y="1758986"/>
            <a:ext cx="1000220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5872" y="2188418"/>
            <a:ext cx="990694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5476" y="2627393"/>
            <a:ext cx="523925" cy="22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3491" y="3056825"/>
            <a:ext cx="2324321" cy="2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8860" y="3056825"/>
            <a:ext cx="762072" cy="22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2023-01-08T16:16:08Z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A5C1302CB8A946B8AB2D643B65CC3717</vt:lpwstr>
  </property>
</Properties>
</file>