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69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218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265" y="2471820"/>
            <a:ext cx="3857993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102" y="2042834"/>
            <a:ext cx="5124939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9548" y="2900805"/>
            <a:ext cx="4458125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4300" y="2042834"/>
            <a:ext cx="2543417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2576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098" y="1987955"/>
            <a:ext cx="6134685" cy="2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261" y="3285812"/>
            <a:ext cx="666813" cy="22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624" y="2846831"/>
            <a:ext cx="7763616" cy="2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4EE109-F5CB-2AC9-CBB3-EE9437331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65" y="116632"/>
            <a:ext cx="6398270" cy="62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DD0AD5-A7BC-5D0E-6E95-755E521F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00808"/>
            <a:ext cx="76009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752653-33EC-72A0-CDD0-E8D46620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190625"/>
            <a:ext cx="74961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2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262390-1960-5D12-B596-5FE465AC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64" y="500390"/>
            <a:ext cx="6426671" cy="5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6AA93E-66BE-17A2-6FD9-CFD7CC7B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72" y="166328"/>
            <a:ext cx="663565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8EA429-7AB4-965A-2440-C40FC888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5" y="279399"/>
            <a:ext cx="6953550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0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C882D4-F7B4-5F66-27C0-2EC691EC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35A03F-E09C-A866-6C01-FD8C518C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34" y="3212976"/>
            <a:ext cx="5020531" cy="1231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430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84136" y="2691644"/>
            <a:ext cx="523925" cy="4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0002" y="2748851"/>
            <a:ext cx="466769" cy="32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4114" y="3597408"/>
            <a:ext cx="495347" cy="45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0454" y="3587874"/>
            <a:ext cx="438191" cy="4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1678" y="3587874"/>
            <a:ext cx="523925" cy="4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55647" y="3616477"/>
            <a:ext cx="428665" cy="4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0796" y="4522241"/>
            <a:ext cx="504873" cy="4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97609" y="4503172"/>
            <a:ext cx="495347" cy="45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2976186"/>
            <a:ext cx="476295" cy="24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2460" y="3566958"/>
            <a:ext cx="238147" cy="2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412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4004" y="2883397"/>
            <a:ext cx="2200485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1093" y="4056756"/>
            <a:ext cx="1657508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6319" y="4056756"/>
            <a:ext cx="1733715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4908" y="4056756"/>
            <a:ext cx="1752767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57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7486" y="2426156"/>
            <a:ext cx="361984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3792" y="3007953"/>
            <a:ext cx="371510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6427" y="3007953"/>
            <a:ext cx="342932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4365" y="3084254"/>
            <a:ext cx="552502" cy="23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1609" y="3589749"/>
            <a:ext cx="695391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2359" y="3580211"/>
            <a:ext cx="371510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99911" y="4171545"/>
            <a:ext cx="1667034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8910" y="1604056"/>
            <a:ext cx="857331" cy="2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2032829"/>
            <a:ext cx="2562469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436" y="2461602"/>
            <a:ext cx="2562469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436" y="2890375"/>
            <a:ext cx="1952811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8910" y="3328677"/>
            <a:ext cx="2095700" cy="2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8083" y="1604331"/>
            <a:ext cx="1266945" cy="23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1604331"/>
            <a:ext cx="1019272" cy="22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3706" y="1604331"/>
            <a:ext cx="1266945" cy="23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2042863"/>
            <a:ext cx="1009746" cy="22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2471861"/>
            <a:ext cx="1962337" cy="22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329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19016" y="3014041"/>
            <a:ext cx="2048070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9016" y="3871411"/>
            <a:ext cx="2067122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