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70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75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5240D99-18DE-A5E6-104F-9A05DB021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026" y="1412776"/>
            <a:ext cx="5927948" cy="166532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6BE52D7-40A6-BDC9-6C52-25EBBDAF4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4" y="3199471"/>
            <a:ext cx="8460432" cy="18137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15864"/>
            <a:ext cx="8640000" cy="2385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9590" y="2240728"/>
            <a:ext cx="435722" cy="430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7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04049" y="980729"/>
            <a:ext cx="576064" cy="47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44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84784"/>
            <a:ext cx="433664" cy="376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74743" y="3148100"/>
            <a:ext cx="1000220" cy="228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4743" y="3538847"/>
            <a:ext cx="1000220" cy="228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080000"/>
            <a:ext cx="8640000" cy="3132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2082" y="1576542"/>
            <a:ext cx="8106549" cy="238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7771" y="1968047"/>
            <a:ext cx="2429106" cy="238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56657" y="2751057"/>
            <a:ext cx="3524586" cy="238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42214" y="3142561"/>
            <a:ext cx="7430209" cy="238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2082" y="3925571"/>
            <a:ext cx="5182094" cy="238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908720"/>
            <a:ext cx="8640000" cy="2019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>
            <a:extLst>
              <a:ext uri="{FF2B5EF4-FFF2-40B4-BE49-F238E27FC236}">
                <a16:creationId xmlns:a16="http://schemas.microsoft.com/office/drawing/2014/main" id="{8FB2B9C5-B841-70BB-6795-6083188846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880" y="2969688"/>
            <a:ext cx="8640000" cy="2710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7C760CD1-78D2-7942-C605-EE08088587DE}"/>
              </a:ext>
            </a:extLst>
          </p:cNvPr>
          <p:cNvSpPr/>
          <p:nvPr/>
        </p:nvSpPr>
        <p:spPr bwMode="white">
          <a:xfrm>
            <a:off x="213776" y="5604273"/>
            <a:ext cx="6515722" cy="38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9DE0C992-9335-B451-D118-D590068095DC}"/>
              </a:ext>
            </a:extLst>
          </p:cNvPr>
          <p:cNvSpPr/>
          <p:nvPr/>
        </p:nvSpPr>
        <p:spPr bwMode="white">
          <a:xfrm>
            <a:off x="827584" y="4813768"/>
            <a:ext cx="8534688" cy="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EA2555BB-FF6D-8553-D964-B49460C43288}"/>
              </a:ext>
            </a:extLst>
          </p:cNvPr>
          <p:cNvSpPr/>
          <p:nvPr/>
        </p:nvSpPr>
        <p:spPr bwMode="white">
          <a:xfrm>
            <a:off x="251880" y="5206842"/>
            <a:ext cx="8534688" cy="1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908720"/>
            <a:ext cx="8640000" cy="2692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>
            <a:extLst>
              <a:ext uri="{FF2B5EF4-FFF2-40B4-BE49-F238E27FC236}">
                <a16:creationId xmlns:a16="http://schemas.microsoft.com/office/drawing/2014/main" id="{AFBFE053-3330-2F4C-FC0F-FD3752B352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3645024"/>
            <a:ext cx="8640000" cy="2037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0D78AE72-A082-FE40-36FD-7DC01E086489}"/>
              </a:ext>
            </a:extLst>
          </p:cNvPr>
          <p:cNvSpPr/>
          <p:nvPr/>
        </p:nvSpPr>
        <p:spPr bwMode="white">
          <a:xfrm>
            <a:off x="600739" y="5338426"/>
            <a:ext cx="2076648" cy="229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09C654E0-62FE-C8EC-B8A2-1270C26F40D2}"/>
              </a:ext>
            </a:extLst>
          </p:cNvPr>
          <p:cNvSpPr/>
          <p:nvPr/>
        </p:nvSpPr>
        <p:spPr bwMode="white">
          <a:xfrm>
            <a:off x="4220585" y="4936601"/>
            <a:ext cx="4591488" cy="239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1080000"/>
            <a:ext cx="8640000" cy="2314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8257" y="1902490"/>
            <a:ext cx="2543417" cy="239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3042" y="1519936"/>
            <a:ext cx="8106549" cy="229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3042" y="2696289"/>
            <a:ext cx="1124057" cy="229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731" y="3088407"/>
            <a:ext cx="1838500" cy="229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52832" y="2696289"/>
            <a:ext cx="6887232" cy="229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9.png">
            <a:extLst>
              <a:ext uri="{FF2B5EF4-FFF2-40B4-BE49-F238E27FC236}">
                <a16:creationId xmlns:a16="http://schemas.microsoft.com/office/drawing/2014/main" id="{65FE1CFA-7BD2-A9C4-5DF0-87195C9729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3501008"/>
            <a:ext cx="8640000" cy="768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B1E2C24F-0025-DC7F-953F-7455F9B74A00}"/>
              </a:ext>
            </a:extLst>
          </p:cNvPr>
          <p:cNvSpPr/>
          <p:nvPr/>
        </p:nvSpPr>
        <p:spPr bwMode="white">
          <a:xfrm>
            <a:off x="652568" y="3971659"/>
            <a:ext cx="6715766" cy="240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11</cp:revision>
  <dcterms:created xsi:type="dcterms:W3CDTF">2022-11-09T06:57:19Z</dcterms:created>
  <dcterms:modified xsi:type="dcterms:W3CDTF">2023-01-08T12:30:22Z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