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260" y="48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052736"/>
            <a:ext cx="8640000" cy="4064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96752"/>
            <a:ext cx="8640000" cy="2673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1124744"/>
            <a:ext cx="8640000" cy="13399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1052736"/>
            <a:ext cx="8640000" cy="4127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1340768"/>
            <a:ext cx="8640000" cy="3255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549000"/>
            <a:ext cx="835872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8085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E284B60-4ED1-85CC-6382-A386771F7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587" y="1628800"/>
            <a:ext cx="5076825" cy="13716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32D8E1E-7CFD-7B41-D4F3-54F63BFA10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3271233"/>
            <a:ext cx="6768752" cy="121231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04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980728"/>
            <a:ext cx="8640000" cy="43262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8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1124744"/>
            <a:ext cx="8640000" cy="41693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50232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24744"/>
            <a:ext cx="8640000" cy="28758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052736"/>
            <a:ext cx="8640000" cy="2035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fuyu yang</cp:lastModifiedBy>
  <cp:revision>10</cp:revision>
  <dcterms:created xsi:type="dcterms:W3CDTF">2022-11-09T06:57:19Z</dcterms:created>
  <dcterms:modified xsi:type="dcterms:W3CDTF">2023-01-08T12:08:10Z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