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7" r:id="rId9"/>
    <p:sldId id="269" r:id="rId10"/>
    <p:sldId id="270" r:id="rId11"/>
    <p:sldId id="272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92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7697" y="2081169"/>
            <a:ext cx="523925" cy="228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4599" y="2081169"/>
            <a:ext cx="533450" cy="228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2529311"/>
            <a:ext cx="523925" cy="228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54765" y="2529311"/>
            <a:ext cx="1705137" cy="228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1.png">
            <a:extLst>
              <a:ext uri="{FF2B5EF4-FFF2-40B4-BE49-F238E27FC236}">
                <a16:creationId xmlns:a16="http://schemas.microsoft.com/office/drawing/2014/main" id="{DD4E99AC-F785-AD30-5F98-F774CA51F0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961221"/>
            <a:ext cx="8640000" cy="1322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978165F8-9A09-982B-C7E8-80F08DBEEA9F}"/>
              </a:ext>
            </a:extLst>
          </p:cNvPr>
          <p:cNvSpPr/>
          <p:nvPr/>
        </p:nvSpPr>
        <p:spPr bwMode="white">
          <a:xfrm>
            <a:off x="7169914" y="3057027"/>
            <a:ext cx="1238368" cy="229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41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C433206-0246-20FC-5E6F-8F9C0C2CC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124744"/>
            <a:ext cx="5076825" cy="1371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CB8D36B-4B94-F7E2-F697-6F2255636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6952"/>
            <a:ext cx="9144000" cy="1784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25775"/>
            <a:ext cx="8640000" cy="2533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7101" y="1728872"/>
            <a:ext cx="3619845" cy="38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0ED809D9-224C-3C81-8462-54D7833CCF8A}"/>
              </a:ext>
            </a:extLst>
          </p:cNvPr>
          <p:cNvSpPr/>
          <p:nvPr/>
        </p:nvSpPr>
        <p:spPr bwMode="white">
          <a:xfrm>
            <a:off x="401256" y="2121323"/>
            <a:ext cx="3619845" cy="134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.png">
            <a:extLst>
              <a:ext uri="{FF2B5EF4-FFF2-40B4-BE49-F238E27FC236}">
                <a16:creationId xmlns:a16="http://schemas.microsoft.com/office/drawing/2014/main" id="{64E68C02-85E1-7A65-8673-F61E4074D9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3518063"/>
            <a:ext cx="8640000" cy="1279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2C201C26-0387-DF5E-5582-9D62A5841FDB}"/>
              </a:ext>
            </a:extLst>
          </p:cNvPr>
          <p:cNvSpPr/>
          <p:nvPr/>
        </p:nvSpPr>
        <p:spPr bwMode="white">
          <a:xfrm>
            <a:off x="5264235" y="3823517"/>
            <a:ext cx="3619845" cy="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C5B9C23B-A92A-D3C2-6C37-C27BFC5F79AF}"/>
              </a:ext>
            </a:extLst>
          </p:cNvPr>
          <p:cNvSpPr/>
          <p:nvPr/>
        </p:nvSpPr>
        <p:spPr bwMode="white">
          <a:xfrm>
            <a:off x="358392" y="4233971"/>
            <a:ext cx="8525689" cy="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D013D118-22B1-85D4-7900-C23F78C10056}"/>
              </a:ext>
            </a:extLst>
          </p:cNvPr>
          <p:cNvSpPr/>
          <p:nvPr/>
        </p:nvSpPr>
        <p:spPr bwMode="white">
          <a:xfrm>
            <a:off x="358392" y="4634879"/>
            <a:ext cx="8049393" cy="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268760"/>
            <a:ext cx="8640000" cy="2398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3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84048" y="1586002"/>
            <a:ext cx="533450" cy="219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79660" y="1566908"/>
            <a:ext cx="533450" cy="23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4235" y="1986986"/>
            <a:ext cx="523925" cy="229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59417" y="1986986"/>
            <a:ext cx="1238368" cy="229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97565" y="2808047"/>
            <a:ext cx="2200485" cy="229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4842" y="3228125"/>
            <a:ext cx="295303" cy="219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83122" y="3218578"/>
            <a:ext cx="285777" cy="229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11876" y="3218578"/>
            <a:ext cx="295303" cy="229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03144" y="3218578"/>
            <a:ext cx="285777" cy="229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2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9980" y="1175631"/>
            <a:ext cx="533450" cy="22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45459" y="1175631"/>
            <a:ext cx="523925" cy="22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0465" y="1166068"/>
            <a:ext cx="533450" cy="23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06694" y="1577283"/>
            <a:ext cx="1247894" cy="23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6562" y="2810929"/>
            <a:ext cx="8077971" cy="22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251" y="3212581"/>
            <a:ext cx="2905402" cy="23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1080000"/>
            <a:ext cx="8640000" cy="2152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2788" y="2447914"/>
            <a:ext cx="295303" cy="23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63549" y="2887943"/>
            <a:ext cx="295303" cy="23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7BDC89BC-EE34-0285-64BF-CF0CEE65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712" y="3241195"/>
            <a:ext cx="8640000" cy="1359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E29A1A79-3269-D777-0426-C8BC81B8BE4B}"/>
              </a:ext>
            </a:extLst>
          </p:cNvPr>
          <p:cNvSpPr/>
          <p:nvPr/>
        </p:nvSpPr>
        <p:spPr bwMode="white">
          <a:xfrm>
            <a:off x="1650020" y="4217401"/>
            <a:ext cx="285777" cy="239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43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>
            <a:extLst>
              <a:ext uri="{FF2B5EF4-FFF2-40B4-BE49-F238E27FC236}">
                <a16:creationId xmlns:a16="http://schemas.microsoft.com/office/drawing/2014/main" id="{CCC6A485-E2F5-F5DB-F78B-338AC88F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12976"/>
            <a:ext cx="8640000" cy="1337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E5A5AF43-7481-6754-3A13-277117FC6993}"/>
              </a:ext>
            </a:extLst>
          </p:cNvPr>
          <p:cNvSpPr/>
          <p:nvPr/>
        </p:nvSpPr>
        <p:spPr bwMode="white">
          <a:xfrm>
            <a:off x="3169031" y="3776640"/>
            <a:ext cx="295303" cy="23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92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41203" y="1184848"/>
            <a:ext cx="2171907" cy="238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632837"/>
            <a:ext cx="5629812" cy="22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2023-01-08T12:06:41Z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