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3CB672-840B-B3A8-EA4E-EFAA3E97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604962"/>
            <a:ext cx="76485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9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C259CF-41F3-BEB6-F573-4DABC298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928812"/>
            <a:ext cx="77914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C80377-304D-DEB4-4C80-8F185E1C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60" y="372863"/>
            <a:ext cx="5720680" cy="6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E7B2CB-02F3-3FC1-BD37-2989C3EE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3" y="511893"/>
            <a:ext cx="8049053" cy="58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0BD81DA-B9D9-76C4-0EE7-F97F9EE0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691331"/>
            <a:ext cx="8100392" cy="54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1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49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6126BA-1741-FED3-5299-FFE11BF0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700808"/>
            <a:ext cx="5076825" cy="1371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4AA42A-EC1B-283F-9BF5-F1A05D9F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14" y="3429000"/>
            <a:ext cx="6864769" cy="10779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7411" y="1270641"/>
            <a:ext cx="247673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2733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8690" y="2084423"/>
            <a:ext cx="676339" cy="30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2084423"/>
            <a:ext cx="685865" cy="31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6937" y="2084423"/>
            <a:ext cx="695391" cy="30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2449" y="2619703"/>
            <a:ext cx="1371730" cy="31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60476" y="2629261"/>
            <a:ext cx="685865" cy="30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7212" y="3183658"/>
            <a:ext cx="695391" cy="30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>
            <a:extLst>
              <a:ext uri="{FF2B5EF4-FFF2-40B4-BE49-F238E27FC236}">
                <a16:creationId xmlns:a16="http://schemas.microsoft.com/office/drawing/2014/main" id="{3E000099-849E-8DCD-1AFD-B1083D4570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689768"/>
            <a:ext cx="8640000" cy="161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6E83CD7F-F355-EC25-CDE9-8D84F04EED0A}"/>
              </a:ext>
            </a:extLst>
          </p:cNvPr>
          <p:cNvSpPr/>
          <p:nvPr/>
        </p:nvSpPr>
        <p:spPr bwMode="white">
          <a:xfrm>
            <a:off x="4960701" y="4309599"/>
            <a:ext cx="2105226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3078" y="2301942"/>
            <a:ext cx="1028798" cy="3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4941" y="2301942"/>
            <a:ext cx="695391" cy="31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7025" y="2815700"/>
            <a:ext cx="704917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5316" y="3359299"/>
            <a:ext cx="695391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3931508"/>
            <a:ext cx="704917" cy="23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080000"/>
            <a:ext cx="8640000" cy="385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6650" y="1289747"/>
            <a:ext cx="285777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191887-143F-BAA9-2D94-A35F99E5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24" y="389864"/>
            <a:ext cx="6277952" cy="60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5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07D7F3-B85E-2BCA-8FD4-D9AB55E5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123950"/>
            <a:ext cx="7696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