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2" r:id="rId19"/>
    <p:sldId id="283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2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7785" y="1634007"/>
            <a:ext cx="3103735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64925" y="1634007"/>
            <a:ext cx="380826" cy="31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2300471"/>
            <a:ext cx="1494743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1785" y="2300471"/>
            <a:ext cx="1551867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6727" y="2966935"/>
            <a:ext cx="2751471" cy="33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2.png">
            <a:extLst>
              <a:ext uri="{FF2B5EF4-FFF2-40B4-BE49-F238E27FC236}">
                <a16:creationId xmlns:a16="http://schemas.microsoft.com/office/drawing/2014/main" id="{FC1D8263-0C3D-6D31-3ECD-4081D5ACDB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538189"/>
            <a:ext cx="11520000" cy="2439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4C863911-EA77-2972-488F-92F7624F28FD}"/>
              </a:ext>
            </a:extLst>
          </p:cNvPr>
          <p:cNvSpPr/>
          <p:nvPr/>
        </p:nvSpPr>
        <p:spPr bwMode="white">
          <a:xfrm>
            <a:off x="3454646" y="3643023"/>
            <a:ext cx="704528" cy="31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6FC41C50-975C-3850-E99E-17D1005B5D5E}"/>
              </a:ext>
            </a:extLst>
          </p:cNvPr>
          <p:cNvSpPr/>
          <p:nvPr/>
        </p:nvSpPr>
        <p:spPr bwMode="white">
          <a:xfrm>
            <a:off x="9576431" y="3633493"/>
            <a:ext cx="2037421" cy="33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718AA9B5-BCFB-20F6-186F-E2D469C996D8}"/>
              </a:ext>
            </a:extLst>
          </p:cNvPr>
          <p:cNvSpPr/>
          <p:nvPr/>
        </p:nvSpPr>
        <p:spPr bwMode="white">
          <a:xfrm>
            <a:off x="2988134" y="4243439"/>
            <a:ext cx="2418247" cy="33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5DA23BAC-DC21-B4FD-5C88-9334E2F04E9E}"/>
              </a:ext>
            </a:extLst>
          </p:cNvPr>
          <p:cNvSpPr/>
          <p:nvPr/>
        </p:nvSpPr>
        <p:spPr bwMode="white">
          <a:xfrm>
            <a:off x="1636200" y="4862917"/>
            <a:ext cx="1399537" cy="324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40F8FD2B-F3EB-AB8D-E940-83134B99B76B}"/>
              </a:ext>
            </a:extLst>
          </p:cNvPr>
          <p:cNvSpPr/>
          <p:nvPr/>
        </p:nvSpPr>
        <p:spPr bwMode="white">
          <a:xfrm>
            <a:off x="7329555" y="4853386"/>
            <a:ext cx="1437619" cy="33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8AF9863-C82D-C23F-4264-55027026F88B}"/>
              </a:ext>
            </a:extLst>
          </p:cNvPr>
          <p:cNvSpPr/>
          <p:nvPr/>
        </p:nvSpPr>
        <p:spPr bwMode="white">
          <a:xfrm>
            <a:off x="10328563" y="4853386"/>
            <a:ext cx="1437619" cy="324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4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4314" y="853416"/>
            <a:ext cx="3427438" cy="3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719" y="2206639"/>
            <a:ext cx="1437619" cy="95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6561" y="2216168"/>
            <a:ext cx="1770842" cy="92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727" y="2206639"/>
            <a:ext cx="1447140" cy="95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1322" y="2293702"/>
            <a:ext cx="2427768" cy="33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4115" y="2980409"/>
            <a:ext cx="3617851" cy="32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9537" y="4363360"/>
            <a:ext cx="1437619" cy="32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94016" y="4363360"/>
            <a:ext cx="1085355" cy="32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82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79BCEF34-76CE-2629-FA4A-2EAFE249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2538362"/>
            <a:ext cx="11520000" cy="119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88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8793" y="3635848"/>
            <a:ext cx="8682842" cy="19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4245699"/>
            <a:ext cx="5845685" cy="19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1482250"/>
            <a:ext cx="380826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264" y="1491778"/>
            <a:ext cx="380826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2132" y="1491778"/>
            <a:ext cx="399867" cy="32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4561" y="1682340"/>
            <a:ext cx="371305" cy="133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3123" y="1501306"/>
            <a:ext cx="323702" cy="17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6495" y="2711378"/>
            <a:ext cx="6064661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388" y="3330706"/>
            <a:ext cx="1218644" cy="32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3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3950" y="891400"/>
            <a:ext cx="238016" cy="24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8909" y="3928993"/>
            <a:ext cx="8178247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760" y="3310047"/>
            <a:ext cx="10310876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1.png">
            <a:extLst>
              <a:ext uri="{FF2B5EF4-FFF2-40B4-BE49-F238E27FC236}">
                <a16:creationId xmlns:a16="http://schemas.microsoft.com/office/drawing/2014/main" id="{D487FE9F-4F7A-B555-1892-7D82EFC92C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614594"/>
            <a:ext cx="11520000" cy="1217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4996351-D5B9-B0B0-4A24-0C124AEF736F}"/>
              </a:ext>
            </a:extLst>
          </p:cNvPr>
          <p:cNvSpPr/>
          <p:nvPr/>
        </p:nvSpPr>
        <p:spPr bwMode="white">
          <a:xfrm>
            <a:off x="1111239" y="5324121"/>
            <a:ext cx="7683173" cy="32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47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7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19861" r="33644" b="23142"/>
          <a:stretch/>
        </p:blipFill>
        <p:spPr>
          <a:xfrm>
            <a:off x="3719736" y="2744924"/>
            <a:ext cx="4752528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61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537" y="1340768"/>
            <a:ext cx="648072" cy="48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4072" y="1340768"/>
            <a:ext cx="720080" cy="48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25559" y="1340768"/>
            <a:ext cx="864096" cy="48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9616" y="1988840"/>
            <a:ext cx="576064" cy="48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9352" y="1988840"/>
            <a:ext cx="936104" cy="48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88054" y="1988840"/>
            <a:ext cx="720080" cy="48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3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6264" y="1512039"/>
            <a:ext cx="533157" cy="47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1752" y="1521581"/>
            <a:ext cx="542677" cy="41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26909" y="1597922"/>
            <a:ext cx="456991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7752" y="2485388"/>
            <a:ext cx="485553" cy="45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2280" y="2475845"/>
            <a:ext cx="418909" cy="48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3636" y="2485388"/>
            <a:ext cx="533157" cy="43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37685" y="2485389"/>
            <a:ext cx="495074" cy="42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72561" y="3439652"/>
            <a:ext cx="523636" cy="47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67570" y="3439652"/>
            <a:ext cx="504595" cy="46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53057" y="3468280"/>
            <a:ext cx="485553" cy="43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48066" y="3430109"/>
            <a:ext cx="514115" cy="44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4.png">
            <a:extLst>
              <a:ext uri="{FF2B5EF4-FFF2-40B4-BE49-F238E27FC236}">
                <a16:creationId xmlns:a16="http://schemas.microsoft.com/office/drawing/2014/main" id="{2ACFA21A-BA81-2523-D183-AC5D342429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636" y="4193521"/>
            <a:ext cx="11520000" cy="1957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671E3446-F20A-2AF4-FD26-E7905A35A02D}"/>
              </a:ext>
            </a:extLst>
          </p:cNvPr>
          <p:cNvSpPr/>
          <p:nvPr/>
        </p:nvSpPr>
        <p:spPr bwMode="white">
          <a:xfrm>
            <a:off x="4310181" y="4403643"/>
            <a:ext cx="495074" cy="48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2F2BDA0E-0F40-FC94-13F8-64DA56734B54}"/>
              </a:ext>
            </a:extLst>
          </p:cNvPr>
          <p:cNvSpPr/>
          <p:nvPr/>
        </p:nvSpPr>
        <p:spPr bwMode="white">
          <a:xfrm>
            <a:off x="4986148" y="4413194"/>
            <a:ext cx="514115" cy="46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6D328A83-50E1-BAE2-2365-CA5F3F9D9A92}"/>
              </a:ext>
            </a:extLst>
          </p:cNvPr>
          <p:cNvSpPr/>
          <p:nvPr/>
        </p:nvSpPr>
        <p:spPr bwMode="white">
          <a:xfrm>
            <a:off x="1615834" y="5406502"/>
            <a:ext cx="495074" cy="40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755BCEA7-FC20-8A78-E23C-CA373CA7FF5B}"/>
              </a:ext>
            </a:extLst>
          </p:cNvPr>
          <p:cNvSpPr/>
          <p:nvPr/>
        </p:nvSpPr>
        <p:spPr bwMode="white">
          <a:xfrm>
            <a:off x="2329883" y="5416053"/>
            <a:ext cx="371305" cy="391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828CC2BE-DD13-A1A4-9F53-0F990EF89D62}"/>
              </a:ext>
            </a:extLst>
          </p:cNvPr>
          <p:cNvSpPr/>
          <p:nvPr/>
        </p:nvSpPr>
        <p:spPr bwMode="white">
          <a:xfrm>
            <a:off x="5747801" y="5377849"/>
            <a:ext cx="466512" cy="439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76E22CAD-8F0E-45B9-56BF-C5C797E35E0D}"/>
              </a:ext>
            </a:extLst>
          </p:cNvPr>
          <p:cNvSpPr/>
          <p:nvPr/>
        </p:nvSpPr>
        <p:spPr bwMode="white">
          <a:xfrm>
            <a:off x="6414247" y="5387400"/>
            <a:ext cx="476033" cy="429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97D75D2A-B0E3-E4E7-3ADE-7C83D5284407}"/>
              </a:ext>
            </a:extLst>
          </p:cNvPr>
          <p:cNvSpPr/>
          <p:nvPr/>
        </p:nvSpPr>
        <p:spPr bwMode="white">
          <a:xfrm>
            <a:off x="7137817" y="5406502"/>
            <a:ext cx="456991" cy="391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94893A81-F2D2-FCF0-38BE-D73C515E01A1}"/>
              </a:ext>
            </a:extLst>
          </p:cNvPr>
          <p:cNvSpPr/>
          <p:nvPr/>
        </p:nvSpPr>
        <p:spPr bwMode="white">
          <a:xfrm>
            <a:off x="7794743" y="5396951"/>
            <a:ext cx="504595" cy="410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52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5834" y="1396133"/>
            <a:ext cx="257057" cy="25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22578" y="1462794"/>
            <a:ext cx="390347" cy="19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4743" y="2548417"/>
            <a:ext cx="380826" cy="333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7818" y="2548417"/>
            <a:ext cx="1390016" cy="333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7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512" y="2314010"/>
            <a:ext cx="390347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3884" y="2323555"/>
            <a:ext cx="380826" cy="30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2000" y="2314010"/>
            <a:ext cx="380826" cy="334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0595" y="2314010"/>
            <a:ext cx="390347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8512" y="2896254"/>
            <a:ext cx="390347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3404" y="2905799"/>
            <a:ext cx="380826" cy="3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4743" y="2896254"/>
            <a:ext cx="371305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70115" y="2896254"/>
            <a:ext cx="380826" cy="3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15768" y="3478497"/>
            <a:ext cx="380826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33884" y="3478497"/>
            <a:ext cx="380826" cy="3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52000" y="3478497"/>
            <a:ext cx="380826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03338" y="3478497"/>
            <a:ext cx="390347" cy="324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3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88958" y="1445171"/>
            <a:ext cx="704528" cy="31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88958" y="2103550"/>
            <a:ext cx="704528" cy="32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79438" y="2771470"/>
            <a:ext cx="714049" cy="32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79438" y="3448933"/>
            <a:ext cx="723570" cy="31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1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2429" y="3369117"/>
            <a:ext cx="714049" cy="32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0214" y="3369117"/>
            <a:ext cx="704528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206" y="4036161"/>
            <a:ext cx="714049" cy="32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0958" y="4055219"/>
            <a:ext cx="714049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9950" y="4722263"/>
            <a:ext cx="714049" cy="30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6165" y="4722263"/>
            <a:ext cx="723570" cy="30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9950" y="5389307"/>
            <a:ext cx="714049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90280" y="5379777"/>
            <a:ext cx="371305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2168631"/>
            <a:ext cx="3598809" cy="32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5355" y="3502896"/>
            <a:ext cx="3427438" cy="33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>
            <a:extLst>
              <a:ext uri="{FF2B5EF4-FFF2-40B4-BE49-F238E27FC236}">
                <a16:creationId xmlns:a16="http://schemas.microsoft.com/office/drawing/2014/main" id="{BFAC53DD-52C7-8529-F6D6-A7877D8CAE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027072"/>
            <a:ext cx="11520000" cy="257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C283200B-56C6-E50A-68AC-E0FB5BFB98FD}"/>
              </a:ext>
            </a:extLst>
          </p:cNvPr>
          <p:cNvSpPr/>
          <p:nvPr/>
        </p:nvSpPr>
        <p:spPr bwMode="white">
          <a:xfrm>
            <a:off x="1626679" y="4847440"/>
            <a:ext cx="4284297" cy="32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6586935-1150-AE81-D5B2-65D4BE240B31}"/>
              </a:ext>
            </a:extLst>
          </p:cNvPr>
          <p:cNvSpPr/>
          <p:nvPr/>
        </p:nvSpPr>
        <p:spPr bwMode="white">
          <a:xfrm>
            <a:off x="2416894" y="5677347"/>
            <a:ext cx="1361454" cy="60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2023-01-11T06:37:29Z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