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2" r:id="rId21"/>
    <p:sldId id="283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8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132" y="2081583"/>
            <a:ext cx="714049" cy="31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42942" y="2091104"/>
            <a:ext cx="380826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132" y="2805221"/>
            <a:ext cx="714049" cy="32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5206" y="2805221"/>
            <a:ext cx="371305" cy="31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53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8264" y="2312566"/>
            <a:ext cx="2751471" cy="32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93950" y="2312566"/>
            <a:ext cx="714049" cy="32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0115" y="3037327"/>
            <a:ext cx="3103735" cy="333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1322" y="4496385"/>
            <a:ext cx="3084694" cy="333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5685" y="4505921"/>
            <a:ext cx="2075504" cy="32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2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6892" y="1406358"/>
            <a:ext cx="495074" cy="29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3338" y="1387293"/>
            <a:ext cx="6588297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867" y="2006922"/>
            <a:ext cx="10510809" cy="32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388" y="2617019"/>
            <a:ext cx="10453685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388" y="3227115"/>
            <a:ext cx="10491768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388" y="3837212"/>
            <a:ext cx="9444495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33685" y="1453504"/>
            <a:ext cx="1428099" cy="31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8644" y="1443978"/>
            <a:ext cx="1428099" cy="3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94082" y="1443978"/>
            <a:ext cx="1799404" cy="33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6082" y="2672835"/>
            <a:ext cx="2437289" cy="3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9553" y="3282501"/>
            <a:ext cx="1399537" cy="33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6727" y="3901693"/>
            <a:ext cx="1409057" cy="3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0925" y="4511358"/>
            <a:ext cx="1399537" cy="3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305" y="2988542"/>
            <a:ext cx="9863404" cy="104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5074" y="3608102"/>
            <a:ext cx="10901157" cy="95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074" y="4218131"/>
            <a:ext cx="7207140" cy="95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9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5669" y="1502928"/>
            <a:ext cx="390347" cy="33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5355" y="1988841"/>
            <a:ext cx="8359077" cy="459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6.png">
            <a:extLst>
              <a:ext uri="{FF2B5EF4-FFF2-40B4-BE49-F238E27FC236}">
                <a16:creationId xmlns:a16="http://schemas.microsoft.com/office/drawing/2014/main" id="{5D969A0F-C5BC-7579-B10B-056C8A23F1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269293"/>
            <a:ext cx="11520000" cy="2365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C8570466-DE76-C25A-9417-82A6F63BF3BC}"/>
              </a:ext>
            </a:extLst>
          </p:cNvPr>
          <p:cNvSpPr/>
          <p:nvPr/>
        </p:nvSpPr>
        <p:spPr bwMode="white">
          <a:xfrm>
            <a:off x="4176892" y="3345593"/>
            <a:ext cx="2427768" cy="32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6D25CDB9-8BF1-2A1D-FDE8-8A37330101B9}"/>
              </a:ext>
            </a:extLst>
          </p:cNvPr>
          <p:cNvSpPr/>
          <p:nvPr/>
        </p:nvSpPr>
        <p:spPr bwMode="white">
          <a:xfrm>
            <a:off x="968429" y="5186349"/>
            <a:ext cx="4293818" cy="33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C145BBB7-9705-EBC1-7F91-B6D73EBCB287}"/>
              </a:ext>
            </a:extLst>
          </p:cNvPr>
          <p:cNvSpPr/>
          <p:nvPr/>
        </p:nvSpPr>
        <p:spPr bwMode="white">
          <a:xfrm>
            <a:off x="1130280" y="4575943"/>
            <a:ext cx="10310876" cy="32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9C9D3582-1782-6E27-F858-04A7A8487453}"/>
              </a:ext>
            </a:extLst>
          </p:cNvPr>
          <p:cNvSpPr/>
          <p:nvPr/>
        </p:nvSpPr>
        <p:spPr bwMode="white">
          <a:xfrm>
            <a:off x="5233685" y="5186349"/>
            <a:ext cx="5988495" cy="333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76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2330" y="3463077"/>
            <a:ext cx="1428099" cy="314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8776" y="4101224"/>
            <a:ext cx="1447140" cy="33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28099" y="2828031"/>
            <a:ext cx="1428099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6611" y="3486195"/>
            <a:ext cx="1390016" cy="314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19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76495" y="2101132"/>
            <a:ext cx="704528" cy="31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9553" y="2739311"/>
            <a:ext cx="2770512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3504" y="3387014"/>
            <a:ext cx="2075504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1090" y="3387014"/>
            <a:ext cx="2418247" cy="33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93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0380" y="1501741"/>
            <a:ext cx="295140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1.png">
            <a:extLst>
              <a:ext uri="{FF2B5EF4-FFF2-40B4-BE49-F238E27FC236}">
                <a16:creationId xmlns:a16="http://schemas.microsoft.com/office/drawing/2014/main" id="{4090DDC7-B10C-2B93-01EA-1022CAB5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13095"/>
            <a:ext cx="11520000" cy="1918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7490BECB-2F15-CC2A-1501-00FAA96D22B8}"/>
              </a:ext>
            </a:extLst>
          </p:cNvPr>
          <p:cNvSpPr/>
          <p:nvPr/>
        </p:nvSpPr>
        <p:spPr bwMode="white">
          <a:xfrm>
            <a:off x="1120760" y="3861855"/>
            <a:ext cx="10375840" cy="539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E90F02CF-AC8F-D529-3A13-C65AE696E308}"/>
              </a:ext>
            </a:extLst>
          </p:cNvPr>
          <p:cNvSpPr/>
          <p:nvPr/>
        </p:nvSpPr>
        <p:spPr bwMode="white">
          <a:xfrm>
            <a:off x="949388" y="4725751"/>
            <a:ext cx="875900" cy="31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77" t="20082" r="33644" b="22290"/>
          <a:stretch/>
        </p:blipFill>
        <p:spPr>
          <a:xfrm>
            <a:off x="3669445" y="2741749"/>
            <a:ext cx="4824536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26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18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6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1239" y="805733"/>
            <a:ext cx="257057" cy="2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0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4214" y="1568535"/>
            <a:ext cx="523636" cy="4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9223" y="1578069"/>
            <a:ext cx="523636" cy="45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1950" y="1559001"/>
            <a:ext cx="514115" cy="4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75041" y="1568535"/>
            <a:ext cx="409388" cy="467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5636" y="2617287"/>
            <a:ext cx="476033" cy="4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20165" y="2607753"/>
            <a:ext cx="495074" cy="4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08991" y="2626821"/>
            <a:ext cx="514115" cy="42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94479" y="2607753"/>
            <a:ext cx="523636" cy="4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24760" y="3646970"/>
            <a:ext cx="495074" cy="4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91206" y="3656504"/>
            <a:ext cx="514115" cy="467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76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3719" y="1044636"/>
            <a:ext cx="380826" cy="401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0644" y="1015991"/>
            <a:ext cx="485553" cy="448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04528" y="1054184"/>
            <a:ext cx="533157" cy="410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37619" y="1092377"/>
            <a:ext cx="437950" cy="334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4429" y="2247700"/>
            <a:ext cx="466512" cy="95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1355" y="2066286"/>
            <a:ext cx="523636" cy="46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33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4000" y="1672356"/>
            <a:ext cx="390347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1421" y="1662832"/>
            <a:ext cx="380826" cy="33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1123" y="1672356"/>
            <a:ext cx="380826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9024" y="1672356"/>
            <a:ext cx="390347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4000" y="2748518"/>
            <a:ext cx="380826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1421" y="2748518"/>
            <a:ext cx="380826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61123" y="2758042"/>
            <a:ext cx="380826" cy="30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31768" y="2748518"/>
            <a:ext cx="390347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21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79305" y="2592502"/>
            <a:ext cx="228495" cy="257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3B14636A-72CC-C67B-49D1-66FE371C44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792" y="3284984"/>
            <a:ext cx="11520000" cy="2146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DA510E3-AA78-C6A3-248E-B9FA585F8780}"/>
              </a:ext>
            </a:extLst>
          </p:cNvPr>
          <p:cNvSpPr/>
          <p:nvPr/>
        </p:nvSpPr>
        <p:spPr bwMode="white">
          <a:xfrm>
            <a:off x="11286023" y="3370836"/>
            <a:ext cx="266578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F6748093-5036-59B8-662C-728889865BFE}"/>
              </a:ext>
            </a:extLst>
          </p:cNvPr>
          <p:cNvSpPr/>
          <p:nvPr/>
        </p:nvSpPr>
        <p:spPr bwMode="white">
          <a:xfrm>
            <a:off x="11305064" y="4105352"/>
            <a:ext cx="238016" cy="248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A96D0E1D-1CEB-2C9A-8C4B-A942637EA6B0}"/>
              </a:ext>
            </a:extLst>
          </p:cNvPr>
          <p:cNvSpPr/>
          <p:nvPr/>
        </p:nvSpPr>
        <p:spPr bwMode="white">
          <a:xfrm>
            <a:off x="11286023" y="4820789"/>
            <a:ext cx="257057" cy="257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76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4264" y="1996305"/>
            <a:ext cx="380826" cy="323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1371" y="2015354"/>
            <a:ext cx="371305" cy="304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36694" y="2005829"/>
            <a:ext cx="380826" cy="314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9752" y="2729704"/>
            <a:ext cx="371305" cy="295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1851" y="2710655"/>
            <a:ext cx="390347" cy="333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03471" y="2720179"/>
            <a:ext cx="380826" cy="314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66975" y="3901238"/>
            <a:ext cx="1399537" cy="314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47140" y="4625113"/>
            <a:ext cx="1390016" cy="323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6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3421" y="2873770"/>
            <a:ext cx="723570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5520" y="3607576"/>
            <a:ext cx="704528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2023-01-11T06:47:17Z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