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5" r:id="rId4"/>
    <p:sldId id="266" r:id="rId5"/>
    <p:sldId id="267" r:id="rId6"/>
    <p:sldId id="268" r:id="rId7"/>
    <p:sldId id="269" r:id="rId8"/>
    <p:sldId id="260" r:id="rId9"/>
    <p:sldId id="261" r:id="rId10"/>
    <p:sldId id="262" r:id="rId11"/>
    <p:sldId id="263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564" y="7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228" y="548680"/>
            <a:ext cx="7001543" cy="5572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51509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0116" y="548680"/>
            <a:ext cx="7001543" cy="4048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3845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8674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688D28-50E6-0886-11D7-7FE721CF6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488" y="2550635"/>
            <a:ext cx="3088800" cy="850288"/>
          </a:xfrm>
          <a:prstGeom prst="rect">
            <a:avLst/>
          </a:prstGeom>
        </p:spPr>
      </p:pic>
      <p:pic>
        <p:nvPicPr>
          <p:cNvPr id="3" name="img_16777215" descr="4.png">
            <a:extLst>
              <a:ext uri="{FF2B5EF4-FFF2-40B4-BE49-F238E27FC236}">
                <a16:creationId xmlns:a16="http://schemas.microsoft.com/office/drawing/2014/main" id="{22258F32-C344-EE2D-593A-66FF7B8FB3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7085" b="42005"/>
          <a:stretch/>
        </p:blipFill>
        <p:spPr>
          <a:xfrm>
            <a:off x="3150084" y="3573016"/>
            <a:ext cx="2843832" cy="620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6991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655294" y="1175455"/>
            <a:ext cx="285777" cy="238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09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89098" y="1766888"/>
            <a:ext cx="704917" cy="314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08149" y="2339294"/>
            <a:ext cx="676339" cy="305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89098" y="2902161"/>
            <a:ext cx="695391" cy="314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98624" y="3474568"/>
            <a:ext cx="695391" cy="314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98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44798" y="2292289"/>
            <a:ext cx="6458566" cy="324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44798" y="4000950"/>
            <a:ext cx="3334068" cy="315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40762" y="4000950"/>
            <a:ext cx="3162601" cy="315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716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207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59020" y="1785918"/>
            <a:ext cx="676339" cy="305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21358" y="1785918"/>
            <a:ext cx="695391" cy="314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8502" y="2921111"/>
            <a:ext cx="7582624" cy="314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6562" y="3483937"/>
            <a:ext cx="3172127" cy="324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45900" y="4056303"/>
            <a:ext cx="1419360" cy="324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90584" y="549000"/>
            <a:ext cx="416283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890891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0116" y="620688"/>
            <a:ext cx="7001543" cy="5239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672961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2022-11-09T06:57:19Z</dcterms:created>
  <dcterms:modified xsi:type="dcterms:W3CDTF">2023-01-11T06:09:15Z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