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6840" y="549000"/>
            <a:ext cx="50080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6663" y="545825"/>
            <a:ext cx="59484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62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98B8C4-4BAE-385F-A98E-12A2F2FE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88" y="2550635"/>
            <a:ext cx="3088800" cy="850288"/>
          </a:xfrm>
          <a:prstGeom prst="rect">
            <a:avLst/>
          </a:prstGeom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12757CEB-BA6F-8776-6CB6-411C090AB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87" b="46572"/>
          <a:stretch/>
        </p:blipFill>
        <p:spPr>
          <a:xfrm>
            <a:off x="3798156" y="3645024"/>
            <a:ext cx="1547688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47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26716" y="1223564"/>
            <a:ext cx="285777" cy="23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31413" y="1910271"/>
            <a:ext cx="485821" cy="43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8701" y="1881641"/>
            <a:ext cx="457243" cy="46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5581" y="2864606"/>
            <a:ext cx="447717" cy="391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0972" y="2883693"/>
            <a:ext cx="419140" cy="334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976" y="3761681"/>
            <a:ext cx="476295" cy="45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16264" y="3761681"/>
            <a:ext cx="476295" cy="45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03056" y="3752138"/>
            <a:ext cx="495347" cy="43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69869" y="3780768"/>
            <a:ext cx="476295" cy="391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97389" y="4725559"/>
            <a:ext cx="495347" cy="400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64202" y="4706473"/>
            <a:ext cx="514399" cy="42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1226" y="3633268"/>
            <a:ext cx="4572436" cy="31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1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93706" y="1785037"/>
            <a:ext cx="1352679" cy="31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3232" y="2385272"/>
            <a:ext cx="1352679" cy="31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03232" y="2985507"/>
            <a:ext cx="1352679" cy="31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3232" y="3576214"/>
            <a:ext cx="1333627" cy="32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8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3805" y="1833165"/>
            <a:ext cx="219095" cy="23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4280" y="2433790"/>
            <a:ext cx="238147" cy="23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857" y="3043949"/>
            <a:ext cx="152414" cy="228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3805" y="3644575"/>
            <a:ext cx="219095" cy="23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805" y="4235666"/>
            <a:ext cx="219095" cy="23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3645" y="549000"/>
            <a:ext cx="66167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994" y="549000"/>
            <a:ext cx="61677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2023-01-11T06:10:19Z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