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5" r:id="rId4"/>
    <p:sldId id="266" r:id="rId5"/>
    <p:sldId id="267" r:id="rId6"/>
    <p:sldId id="268" r:id="rId7"/>
    <p:sldId id="269" r:id="rId8"/>
    <p:sldId id="260" r:id="rId9"/>
    <p:sldId id="261" r:id="rId10"/>
    <p:sldId id="262" r:id="rId11"/>
    <p:sldId id="263" r:id="rId12"/>
    <p:sldId id="270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564" y="78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1703" y="677600"/>
            <a:ext cx="7020594" cy="54964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772915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0590" y="548680"/>
            <a:ext cx="7020595" cy="40294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092236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3692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0F6E1B-93A8-F12D-ACC6-E713F92B3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488" y="2550635"/>
            <a:ext cx="3088800" cy="850288"/>
          </a:xfrm>
          <a:prstGeom prst="rect">
            <a:avLst/>
          </a:prstGeom>
        </p:spPr>
      </p:pic>
      <p:pic>
        <p:nvPicPr>
          <p:cNvPr id="3" name="img_16777215" descr="4.png">
            <a:extLst>
              <a:ext uri="{FF2B5EF4-FFF2-40B4-BE49-F238E27FC236}">
                <a16:creationId xmlns:a16="http://schemas.microsoft.com/office/drawing/2014/main" id="{325665DF-71E8-1366-2901-905528995A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1251" b="42033"/>
          <a:stretch/>
        </p:blipFill>
        <p:spPr>
          <a:xfrm>
            <a:off x="2898056" y="3645024"/>
            <a:ext cx="3347888" cy="6208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661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017278" y="1213512"/>
            <a:ext cx="238147" cy="2479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201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40057" y="1853236"/>
            <a:ext cx="333406" cy="2959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50377" y="1843690"/>
            <a:ext cx="361984" cy="3245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65173" y="1843690"/>
            <a:ext cx="352458" cy="3150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045415" y="2483280"/>
            <a:ext cx="1352679" cy="3054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855338" y="3113324"/>
            <a:ext cx="1352679" cy="3150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908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97212" y="2512326"/>
            <a:ext cx="685865" cy="3055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79616" y="2512326"/>
            <a:ext cx="361984" cy="3055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73552" y="4412545"/>
            <a:ext cx="361984" cy="2960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045415" y="4422094"/>
            <a:ext cx="361984" cy="286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141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779131" y="2702934"/>
            <a:ext cx="2676780" cy="942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87907" y="4125389"/>
            <a:ext cx="2838721" cy="315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734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226628" y="1251898"/>
            <a:ext cx="1362205" cy="3151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655735" y="1882193"/>
            <a:ext cx="695391" cy="3151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6088" y="2512487"/>
            <a:ext cx="7744564" cy="3246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5614" y="3142782"/>
            <a:ext cx="2162381" cy="3151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4145" y="549000"/>
            <a:ext cx="571348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786046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82393" y="692696"/>
            <a:ext cx="617921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91947127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10</cp:revision>
  <dcterms:created xsi:type="dcterms:W3CDTF">2022-11-09T06:57:19Z</dcterms:created>
  <dcterms:modified xsi:type="dcterms:W3CDTF">2023-01-11T06:11:17Z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