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60" r:id="rId11"/>
    <p:sldId id="261" r:id="rId12"/>
    <p:sldId id="262" r:id="rId13"/>
    <p:sldId id="263" r:id="rId14"/>
    <p:sldId id="273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564" y="7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4993" y="545825"/>
            <a:ext cx="555401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91685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70041" y="545825"/>
            <a:ext cx="438169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56274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5192" y="545825"/>
            <a:ext cx="379139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62965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3457" y="476672"/>
            <a:ext cx="6934862" cy="4191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67908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0049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AA48B82-B55E-982A-5708-833F3FA21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488" y="2550635"/>
            <a:ext cx="3088800" cy="85028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2CF8285-C8BB-68A3-2150-0D270F64E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552" y="3457078"/>
            <a:ext cx="6688896" cy="88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27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322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664820" y="2196691"/>
            <a:ext cx="247673" cy="257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949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45459" y="1871329"/>
            <a:ext cx="485821" cy="400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31325" y="1842726"/>
            <a:ext cx="419140" cy="429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78116" y="2786601"/>
            <a:ext cx="514399" cy="381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44930" y="2757999"/>
            <a:ext cx="523925" cy="448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41380" y="2748464"/>
            <a:ext cx="495347" cy="467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46297" y="2748464"/>
            <a:ext cx="457243" cy="448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293089" y="3692339"/>
            <a:ext cx="495347" cy="419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969428" y="3692339"/>
            <a:ext cx="447717" cy="438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235272" y="4579009"/>
            <a:ext cx="352458" cy="467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844930" y="4579009"/>
            <a:ext cx="504873" cy="448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780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88039" y="2042561"/>
            <a:ext cx="371510" cy="314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50377" y="2052092"/>
            <a:ext cx="361984" cy="304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79528" y="2052092"/>
            <a:ext cx="371510" cy="304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311920" y="3090896"/>
            <a:ext cx="361984" cy="314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283783" y="3100426"/>
            <a:ext cx="361984" cy="304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579528" y="3100426"/>
            <a:ext cx="371510" cy="314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000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21226" y="2406995"/>
            <a:ext cx="2648202" cy="315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73640" y="2979798"/>
            <a:ext cx="1028798" cy="305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40233" y="4134952"/>
            <a:ext cx="1676560" cy="315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10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35272" y="2309059"/>
            <a:ext cx="743020" cy="228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40366" y="2318587"/>
            <a:ext cx="752546" cy="228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98227" y="2318587"/>
            <a:ext cx="523925" cy="228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17499" y="2318587"/>
            <a:ext cx="523925" cy="219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54368" y="3271346"/>
            <a:ext cx="285777" cy="238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78513" y="3271346"/>
            <a:ext cx="295303" cy="228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88657" y="3271346"/>
            <a:ext cx="514399" cy="238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769825" y="3271346"/>
            <a:ext cx="971642" cy="238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11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49495" y="2205788"/>
            <a:ext cx="2819669" cy="238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9020" y="3274334"/>
            <a:ext cx="4858213" cy="238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9020" y="4342879"/>
            <a:ext cx="2333847" cy="238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32656"/>
            <a:ext cx="8640000" cy="4021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122063" y="3172733"/>
            <a:ext cx="2772039" cy="38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0355" y="3706439"/>
            <a:ext cx="419140" cy="38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12.png">
            <a:extLst>
              <a:ext uri="{FF2B5EF4-FFF2-40B4-BE49-F238E27FC236}">
                <a16:creationId xmlns:a16="http://schemas.microsoft.com/office/drawing/2014/main" id="{A8638CFA-12C9-EA1C-BFF0-502E292AE00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355" y="4354511"/>
            <a:ext cx="8640000" cy="20839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B79DCC3C-DE14-DE92-E6F7-26CDB39EF9D7}"/>
              </a:ext>
            </a:extLst>
          </p:cNvPr>
          <p:cNvSpPr/>
          <p:nvPr/>
        </p:nvSpPr>
        <p:spPr bwMode="white">
          <a:xfrm>
            <a:off x="1530575" y="5052334"/>
            <a:ext cx="2581521" cy="238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>
            <a:extLst>
              <a:ext uri="{FF2B5EF4-FFF2-40B4-BE49-F238E27FC236}">
                <a16:creationId xmlns:a16="http://schemas.microsoft.com/office/drawing/2014/main" id="{8A554E5F-060E-FFB8-0570-0714D52E55A0}"/>
              </a:ext>
            </a:extLst>
          </p:cNvPr>
          <p:cNvSpPr/>
          <p:nvPr/>
        </p:nvSpPr>
        <p:spPr bwMode="white">
          <a:xfrm>
            <a:off x="2978513" y="5587650"/>
            <a:ext cx="771598" cy="229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>
            <a:extLst>
              <a:ext uri="{FF2B5EF4-FFF2-40B4-BE49-F238E27FC236}">
                <a16:creationId xmlns:a16="http://schemas.microsoft.com/office/drawing/2014/main" id="{9DC2E84A-FE15-F7EC-6661-63B0469C8123}"/>
              </a:ext>
            </a:extLst>
          </p:cNvPr>
          <p:cNvSpPr/>
          <p:nvPr/>
        </p:nvSpPr>
        <p:spPr bwMode="white">
          <a:xfrm>
            <a:off x="4178778" y="6122967"/>
            <a:ext cx="3191179" cy="238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2022-11-09T06:57:19Z</dcterms:created>
  <dcterms:modified xsi:type="dcterms:W3CDTF">2023-01-11T06:13:27Z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