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53" b="40995"/>
          <a:stretch/>
        </p:blipFill>
        <p:spPr>
          <a:xfrm>
            <a:off x="3654140" y="3573016"/>
            <a:ext cx="183572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0FA391E-B961-4EBF-A811-3A7A2596B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488" y="2600220"/>
            <a:ext cx="3088800" cy="825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6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1997" y="1576728"/>
            <a:ext cx="523925" cy="23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4246" y="1576728"/>
            <a:ext cx="533450" cy="22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7797" y="1576728"/>
            <a:ext cx="523925" cy="23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0046" y="1576728"/>
            <a:ext cx="533450" cy="23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702" y="2016141"/>
            <a:ext cx="1009746" cy="23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12449" y="2025693"/>
            <a:ext cx="542976" cy="22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84224" y="2025693"/>
            <a:ext cx="533450" cy="21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27201" y="2455554"/>
            <a:ext cx="295303" cy="23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59285" y="2894967"/>
            <a:ext cx="295303" cy="23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55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1788" y="2473324"/>
            <a:ext cx="2162381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2538" y="2473324"/>
            <a:ext cx="2400529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>
            <a:extLst>
              <a:ext uri="{FF2B5EF4-FFF2-40B4-BE49-F238E27FC236}">
                <a16:creationId xmlns:a16="http://schemas.microsoft.com/office/drawing/2014/main" id="{5088AF43-5577-A7D6-0EBE-7C0C06A317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695" y="2835971"/>
            <a:ext cx="8640000" cy="174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80704358-BD7B-4235-1573-B5E445A0C0AB}"/>
              </a:ext>
            </a:extLst>
          </p:cNvPr>
          <p:cNvSpPr/>
          <p:nvPr/>
        </p:nvSpPr>
        <p:spPr bwMode="white">
          <a:xfrm>
            <a:off x="5577323" y="3360919"/>
            <a:ext cx="3257861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E4832A09-D432-56AB-829E-8136F68F0C6E}"/>
              </a:ext>
            </a:extLst>
          </p:cNvPr>
          <p:cNvSpPr/>
          <p:nvPr/>
        </p:nvSpPr>
        <p:spPr bwMode="white">
          <a:xfrm>
            <a:off x="842946" y="3799967"/>
            <a:ext cx="7992238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A8708623-CC70-821F-616F-B85C94EBE915}"/>
              </a:ext>
            </a:extLst>
          </p:cNvPr>
          <p:cNvSpPr/>
          <p:nvPr/>
        </p:nvSpPr>
        <p:spPr bwMode="white">
          <a:xfrm>
            <a:off x="842946" y="4239015"/>
            <a:ext cx="2210011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4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576" y="2276872"/>
            <a:ext cx="7488832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4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27201" y="1642075"/>
            <a:ext cx="190518" cy="181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893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