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6" r:id="rId7"/>
    <p:sldId id="267" r:id="rId8"/>
    <p:sldId id="269" r:id="rId9"/>
    <p:sldId id="270" r:id="rId10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586" b="17961"/>
          <a:stretch/>
        </p:blipFill>
        <p:spPr>
          <a:xfrm>
            <a:off x="3246984" y="3321676"/>
            <a:ext cx="2627808" cy="47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464EC75-E228-1DB2-1351-C2B04A76A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488" y="2348880"/>
            <a:ext cx="3088800" cy="825605"/>
          </a:xfrm>
          <a:prstGeom prst="rect">
            <a:avLst/>
          </a:prstGeom>
        </p:spPr>
      </p:pic>
      <p:pic>
        <p:nvPicPr>
          <p:cNvPr id="5" name="img_16777215" descr="1.png">
            <a:extLst>
              <a:ext uri="{FF2B5EF4-FFF2-40B4-BE49-F238E27FC236}">
                <a16:creationId xmlns:a16="http://schemas.microsoft.com/office/drawing/2014/main" id="{35726C32-649D-41CF-D1CE-64281F9EAA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711"/>
          <a:stretch/>
        </p:blipFill>
        <p:spPr>
          <a:xfrm>
            <a:off x="240888" y="3942328"/>
            <a:ext cx="8640000" cy="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289"/>
          <a:stretch/>
        </p:blipFill>
        <p:spPr>
          <a:xfrm>
            <a:off x="216000" y="620688"/>
            <a:ext cx="8640000" cy="3040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769" y="1580300"/>
            <a:ext cx="5525027" cy="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.png">
            <a:extLst>
              <a:ext uri="{FF2B5EF4-FFF2-40B4-BE49-F238E27FC236}">
                <a16:creationId xmlns:a16="http://schemas.microsoft.com/office/drawing/2014/main" id="{1680A7A8-8496-1011-507F-946961802A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429000"/>
            <a:ext cx="8640000" cy="2626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1936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E768A63B-B137-1955-E62A-2888659883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700934"/>
            <a:ext cx="8640000" cy="3620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05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2350" y="1788448"/>
            <a:ext cx="542976" cy="22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88701" y="1778874"/>
            <a:ext cx="552502" cy="229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4235" y="2439454"/>
            <a:ext cx="523925" cy="229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5327" y="2429880"/>
            <a:ext cx="514399" cy="229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4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730" y="2224514"/>
            <a:ext cx="514399" cy="219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21270" y="2090987"/>
            <a:ext cx="504873" cy="22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74346" y="2186363"/>
            <a:ext cx="523925" cy="22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36463" y="2224514"/>
            <a:ext cx="514399" cy="219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79484" y="2653707"/>
            <a:ext cx="752546" cy="247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98271" y="2892147"/>
            <a:ext cx="523925" cy="22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78646" y="3559780"/>
            <a:ext cx="1257420" cy="22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78646" y="3998511"/>
            <a:ext cx="1257420" cy="22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16396" y="4456317"/>
            <a:ext cx="523925" cy="219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31854" y="4732908"/>
            <a:ext cx="276251" cy="219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225746" y="4952273"/>
            <a:ext cx="743020" cy="22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68899" y="4999961"/>
            <a:ext cx="514399" cy="22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43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1788" y="1146939"/>
            <a:ext cx="209570" cy="191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4EFF5479-36F8-69AA-4596-7A1989EC11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323165"/>
            <a:ext cx="8640000" cy="2567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E4C31F26-12BE-D01F-01A9-DEB843424352}"/>
              </a:ext>
            </a:extLst>
          </p:cNvPr>
          <p:cNvSpPr/>
          <p:nvPr/>
        </p:nvSpPr>
        <p:spPr bwMode="white">
          <a:xfrm>
            <a:off x="616088" y="3096168"/>
            <a:ext cx="8278015" cy="238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6886E84A-FF1D-0683-9B61-046F0B89277C}"/>
              </a:ext>
            </a:extLst>
          </p:cNvPr>
          <p:cNvSpPr/>
          <p:nvPr/>
        </p:nvSpPr>
        <p:spPr bwMode="white">
          <a:xfrm>
            <a:off x="492251" y="3754653"/>
            <a:ext cx="676339" cy="238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DBCBA7BB-674A-23C5-8CCF-82253DF5931C}"/>
              </a:ext>
            </a:extLst>
          </p:cNvPr>
          <p:cNvSpPr/>
          <p:nvPr/>
        </p:nvSpPr>
        <p:spPr bwMode="white">
          <a:xfrm>
            <a:off x="616088" y="4413138"/>
            <a:ext cx="5953693" cy="238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24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1910984"/>
            <a:ext cx="8278015" cy="24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725" y="2570041"/>
            <a:ext cx="4753428" cy="24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5910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2023-01-11T05:52:04Z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