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0" r:id="rId12"/>
    <p:sldId id="261" r:id="rId13"/>
    <p:sldId id="262" r:id="rId14"/>
    <p:sldId id="263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864" y="30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6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041" y="1784979"/>
            <a:ext cx="533450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6540" y="1775452"/>
            <a:ext cx="533450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9208" y="2337531"/>
            <a:ext cx="1771819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2108" y="2337531"/>
            <a:ext cx="1771819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2899609"/>
            <a:ext cx="173371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3.png">
            <a:extLst>
              <a:ext uri="{FF2B5EF4-FFF2-40B4-BE49-F238E27FC236}">
                <a16:creationId xmlns:a16="http://schemas.microsoft.com/office/drawing/2014/main" id="{94EAE450-2A0F-38F0-1E1B-1C7E8D787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66420"/>
            <a:ext cx="8640000" cy="1563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3C8EBB7E-E205-F51A-D33C-1C1E0D883F01}"/>
              </a:ext>
            </a:extLst>
          </p:cNvPr>
          <p:cNvSpPr/>
          <p:nvPr/>
        </p:nvSpPr>
        <p:spPr bwMode="white">
          <a:xfrm>
            <a:off x="616088" y="4024266"/>
            <a:ext cx="6182315" cy="23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E07F6109-5EC1-47B7-2421-DFFDE1AFAA4E}"/>
              </a:ext>
            </a:extLst>
          </p:cNvPr>
          <p:cNvSpPr/>
          <p:nvPr/>
        </p:nvSpPr>
        <p:spPr bwMode="white">
          <a:xfrm>
            <a:off x="2664158" y="4586772"/>
            <a:ext cx="1857552" cy="23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3195" y="549000"/>
            <a:ext cx="56376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1345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1555" y="545825"/>
            <a:ext cx="52408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7643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3794" y="545825"/>
            <a:ext cx="4376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106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590" y="476672"/>
            <a:ext cx="7020595" cy="562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819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EED49F-BBCD-10B1-BC72-B96E49C6D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8" y="2600220"/>
            <a:ext cx="3088800" cy="825605"/>
          </a:xfrm>
          <a:prstGeom prst="rect">
            <a:avLst/>
          </a:prstGeom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84FF68BB-02C1-92C5-5DBF-9C87C1FD2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750" b="45422"/>
          <a:stretch/>
        </p:blipFill>
        <p:spPr>
          <a:xfrm>
            <a:off x="2346884" y="3645024"/>
            <a:ext cx="4428008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69649" y="2291525"/>
            <a:ext cx="257199" cy="238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88657" y="1899526"/>
            <a:ext cx="447717" cy="35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5944" y="1899526"/>
            <a:ext cx="495347" cy="39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2835" y="2823876"/>
            <a:ext cx="438191" cy="44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1545" y="2842934"/>
            <a:ext cx="466769" cy="39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4004" y="3786343"/>
            <a:ext cx="495347" cy="4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2240" y="3776813"/>
            <a:ext cx="523925" cy="4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07357" y="4720222"/>
            <a:ext cx="436652" cy="4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CA31E424-5F38-7B4D-CC10-6B1D7A37E849}"/>
              </a:ext>
            </a:extLst>
          </p:cNvPr>
          <p:cNvSpPr/>
          <p:nvPr/>
        </p:nvSpPr>
        <p:spPr bwMode="white">
          <a:xfrm>
            <a:off x="4788024" y="4725144"/>
            <a:ext cx="576064" cy="4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74875" y="1882510"/>
            <a:ext cx="371510" cy="30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1093" y="2847432"/>
            <a:ext cx="381036" cy="3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8701" y="2847432"/>
            <a:ext cx="733495" cy="3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3706" y="3114936"/>
            <a:ext cx="371510" cy="30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2460" y="3105382"/>
            <a:ext cx="695391" cy="31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74875" y="3726372"/>
            <a:ext cx="361984" cy="29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93353" y="4070305"/>
            <a:ext cx="381036" cy="3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858D9A33-406E-AFDD-54E3-A472BCC07A1A}"/>
              </a:ext>
            </a:extLst>
          </p:cNvPr>
          <p:cNvSpPr/>
          <p:nvPr/>
        </p:nvSpPr>
        <p:spPr bwMode="white">
          <a:xfrm>
            <a:off x="5493354" y="2226163"/>
            <a:ext cx="495348" cy="7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2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31413" y="2405066"/>
            <a:ext cx="2991135" cy="31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0321" y="3024701"/>
            <a:ext cx="1676560" cy="305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3634804"/>
            <a:ext cx="2667254" cy="31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6441" y="1701541"/>
            <a:ext cx="771598" cy="22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4776" y="1691979"/>
            <a:ext cx="2238588" cy="23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176" y="2265709"/>
            <a:ext cx="533450" cy="22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6441" y="2265709"/>
            <a:ext cx="523925" cy="22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22372" y="2265709"/>
            <a:ext cx="1371730" cy="22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9880" y="2820315"/>
            <a:ext cx="1724189" cy="23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8690" y="2820315"/>
            <a:ext cx="781124" cy="23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2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4324" y="2445026"/>
            <a:ext cx="1190738" cy="2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2372" y="2445026"/>
            <a:ext cx="514399" cy="2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4324" y="2989128"/>
            <a:ext cx="1190738" cy="2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79439" y="2979582"/>
            <a:ext cx="1190738" cy="23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87730" y="3533230"/>
            <a:ext cx="514399" cy="2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88965" y="3533230"/>
            <a:ext cx="1171686" cy="2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2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2022-11-09T06:57:19Z</dcterms:created>
  <dcterms:modified xsi:type="dcterms:W3CDTF">2023-01-11T05:53:52Z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