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7" r:id="rId10"/>
    <p:sldId id="268" r:id="rId11"/>
    <p:sldId id="269" r:id="rId12"/>
    <p:sldId id="270" r:id="rId13"/>
    <p:sldId id="271" r:id="rId14"/>
    <p:sldId id="272" r:id="rId15"/>
    <p:sldId id="273" r:id="rId16"/>
  </p:sldIdLst>
  <p:sldSz cx="9144000" cy="6858000" type="screen4x3"/>
  <p:notesSz cx="6858000" cy="9144000"/>
  <p:custDataLst>
    <p:tags r:id="rId17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8" userDrawn="1">
          <p15:clr>
            <a:srgbClr val="A4A3A4"/>
          </p15:clr>
        </p15:guide>
        <p15:guide id="2" pos="287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77" d="100"/>
          <a:sy n="77" d="100"/>
        </p:scale>
        <p:origin x="564" y="78"/>
      </p:cViewPr>
      <p:guideLst>
        <p:guide orient="horz" pos="2158"/>
        <p:guide pos="287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2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-36512" y="0"/>
            <a:ext cx="9177337" cy="69024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-36512" y="0"/>
            <a:ext cx="9180512" cy="68516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3132138" y="3932238"/>
            <a:ext cx="2857500" cy="202723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59162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96372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47232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9604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22581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668779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1F4DE759-5E78-63F0-60A1-84A1AB4606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7600" y="2586539"/>
            <a:ext cx="3088800" cy="839286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2DF7BD5E-935B-197A-5EB2-EA4F7BE851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3618" y="3573016"/>
            <a:ext cx="4956763" cy="70915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78323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9101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836712"/>
            <a:ext cx="8640000" cy="506371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692696"/>
            <a:ext cx="8419431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908720"/>
            <a:ext cx="8640000" cy="511544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147449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 descr="6.png">
            <a:extLst>
              <a:ext uri="{FF2B5EF4-FFF2-40B4-BE49-F238E27FC236}">
                <a16:creationId xmlns:a16="http://schemas.microsoft.com/office/drawing/2014/main" id="{0CB959B1-FC17-ACAA-F11E-C2DF51F4D424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99592" y="2567433"/>
            <a:ext cx="8640000" cy="140023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93860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  <p:tag name="KSO_WM_UNIT_PLACING_PICTURE_USER_VIEWPORT" val="{&quot;height&quot;:9804,&quot;width&quot;:11556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0</Words>
  <Application>Microsoft Office PowerPoint</Application>
  <PresentationFormat>全屏显示(4:3)</PresentationFormat>
  <Paragraphs>0</Paragraphs>
  <Slides>15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17" baseType="lpstr">
      <vt:lpstr>Arial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成 锵锵</cp:lastModifiedBy>
  <cp:revision>10</cp:revision>
  <dcterms:created xsi:type="dcterms:W3CDTF">2022-11-09T06:57:19Z</dcterms:created>
  <dcterms:modified xsi:type="dcterms:W3CDTF">2023-01-11T05:01:37Z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2052-11.1.0.12980</vt:lpwstr>
  </property>
  <property fmtid="{D5CDD505-2E9C-101B-9397-08002B2CF9AE}" pid="3" name="ICV">
    <vt:lpwstr>A5C1302CB8A946B8AB2D643B65CC3717</vt:lpwstr>
  </property>
</Properties>
</file>