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0" r:id="rId8"/>
    <p:sldId id="261" r:id="rId9"/>
    <p:sldId id="262" r:id="rId10"/>
    <p:sldId id="263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howGuides="1">
      <p:cViewPr>
        <p:scale>
          <a:sx n="75" d="100"/>
          <a:sy n="75" d="100"/>
        </p:scale>
        <p:origin x="546" y="10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991" y="620688"/>
            <a:ext cx="6992017" cy="5401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6069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15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750" b="44339"/>
          <a:stretch/>
        </p:blipFill>
        <p:spPr>
          <a:xfrm>
            <a:off x="2574020" y="3645024"/>
            <a:ext cx="3995960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1DE06F-752D-3B64-C62E-3BE51451D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86539"/>
            <a:ext cx="3088800" cy="8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2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42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656" y="1772817"/>
            <a:ext cx="576064" cy="49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6056" y="1772816"/>
            <a:ext cx="648072" cy="49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276" y="1772817"/>
            <a:ext cx="509084" cy="49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12802" y="1928756"/>
            <a:ext cx="476295" cy="45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3552" y="2901488"/>
            <a:ext cx="485821" cy="45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0840" y="2901488"/>
            <a:ext cx="495347" cy="45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3960" y="2891951"/>
            <a:ext cx="476295" cy="45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1534" y="3864683"/>
            <a:ext cx="514399" cy="46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97874" y="3874220"/>
            <a:ext cx="466769" cy="44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89009" y="3864683"/>
            <a:ext cx="428665" cy="46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55823" y="3864683"/>
            <a:ext cx="457243" cy="45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4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2499932"/>
            <a:ext cx="361984" cy="2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8348" y="2480872"/>
            <a:ext cx="342932" cy="3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7973" y="2480872"/>
            <a:ext cx="371510" cy="3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4798" y="3729269"/>
            <a:ext cx="695391" cy="32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9373" y="3729269"/>
            <a:ext cx="1362205" cy="324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98050" y="3738799"/>
            <a:ext cx="695391" cy="3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22152" y="3738799"/>
            <a:ext cx="1352679" cy="30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30619" y="5006255"/>
            <a:ext cx="695391" cy="29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83872" y="4996725"/>
            <a:ext cx="695391" cy="31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41501"/>
            <a:ext cx="8640000" cy="3871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74169" y="2219589"/>
            <a:ext cx="361984" cy="30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0211" y="2219589"/>
            <a:ext cx="361984" cy="305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6584" y="4098192"/>
            <a:ext cx="1695611" cy="31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9.png">
            <a:extLst>
              <a:ext uri="{FF2B5EF4-FFF2-40B4-BE49-F238E27FC236}">
                <a16:creationId xmlns:a16="http://schemas.microsoft.com/office/drawing/2014/main" id="{DC6DD3D3-8202-ECB4-1D6E-EC6F02187F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584" y="4613139"/>
            <a:ext cx="8640000" cy="1840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AC84087B-22E3-F967-88BF-38CA0A7576F8}"/>
              </a:ext>
            </a:extLst>
          </p:cNvPr>
          <p:cNvSpPr/>
          <p:nvPr/>
        </p:nvSpPr>
        <p:spPr bwMode="white">
          <a:xfrm>
            <a:off x="4088281" y="5366380"/>
            <a:ext cx="685865" cy="30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26018C24-C6DD-7396-9C80-0C1BBE75E03F}"/>
              </a:ext>
            </a:extLst>
          </p:cNvPr>
          <p:cNvSpPr/>
          <p:nvPr/>
        </p:nvSpPr>
        <p:spPr bwMode="white">
          <a:xfrm>
            <a:off x="3240475" y="5986135"/>
            <a:ext cx="2333847" cy="31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526" y="404664"/>
            <a:ext cx="55629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61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646" y="545825"/>
            <a:ext cx="60744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3260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5869" y="545825"/>
            <a:ext cx="51122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16858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2023-01-11T05:14:12Z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