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2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9320"/>
            <a:ext cx="7316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67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B49108-5714-3648-B4DF-7E59E97DE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00" y="2564850"/>
            <a:ext cx="3088800" cy="8392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A7B254-0B4D-3EB1-0F5F-E464B183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79" y="3573016"/>
            <a:ext cx="4195041" cy="634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724"/>
            <a:ext cx="8640000" cy="495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FC087583-4792-CDC2-4D67-AFF7AA306B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982760"/>
            <a:ext cx="8640000" cy="1902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