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3" r:id="rId5"/>
    <p:sldId id="267" r:id="rId6"/>
    <p:sldId id="269" r:id="rId7"/>
    <p:sldId id="271" r:id="rId8"/>
    <p:sldId id="272" r:id="rId9"/>
  </p:sldIdLst>
  <p:sldSz cx="9144000" cy="6858000" type="screen4x3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564" y="7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0419" b="17519"/>
          <a:stretch/>
        </p:blipFill>
        <p:spPr>
          <a:xfrm>
            <a:off x="3294100" y="3573016"/>
            <a:ext cx="2555800" cy="4767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D350A7E-FE73-CCFD-6CD6-DC539431A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600" y="2564850"/>
            <a:ext cx="3088800" cy="839221"/>
          </a:xfrm>
          <a:prstGeom prst="rect">
            <a:avLst/>
          </a:prstGeom>
        </p:spPr>
      </p:pic>
      <p:pic>
        <p:nvPicPr>
          <p:cNvPr id="5" name="img_16777215" descr="1.png">
            <a:extLst>
              <a:ext uri="{FF2B5EF4-FFF2-40B4-BE49-F238E27FC236}">
                <a16:creationId xmlns:a16="http://schemas.microsoft.com/office/drawing/2014/main" id="{C067CF8D-01B2-4039-EBB1-FE57494972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9357"/>
          <a:stretch/>
        </p:blipFill>
        <p:spPr>
          <a:xfrm>
            <a:off x="240888" y="4049808"/>
            <a:ext cx="8640000" cy="548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644"/>
          <a:stretch/>
        </p:blipFill>
        <p:spPr>
          <a:xfrm>
            <a:off x="216000" y="548680"/>
            <a:ext cx="8640000" cy="21096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.png">
            <a:extLst>
              <a:ext uri="{FF2B5EF4-FFF2-40B4-BE49-F238E27FC236}">
                <a16:creationId xmlns:a16="http://schemas.microsoft.com/office/drawing/2014/main" id="{33A7E0C0-41CD-0C31-4EF4-FB49248D909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658342"/>
            <a:ext cx="8640000" cy="34096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-34780"/>
            <a:ext cx="8640000" cy="1814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35625" y="328130"/>
            <a:ext cx="5915589" cy="76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757893"/>
            <a:ext cx="8573318" cy="76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1187656"/>
            <a:ext cx="1857552" cy="76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4.png">
            <a:extLst>
              <a:ext uri="{FF2B5EF4-FFF2-40B4-BE49-F238E27FC236}">
                <a16:creationId xmlns:a16="http://schemas.microsoft.com/office/drawing/2014/main" id="{08AA07BC-32D7-D1DE-521B-E807E326078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7896" y="1779858"/>
            <a:ext cx="8640000" cy="1703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B1D27F77-1781-2C3C-CFC2-07B36B40927B}"/>
              </a:ext>
            </a:extLst>
          </p:cNvPr>
          <p:cNvSpPr/>
          <p:nvPr/>
        </p:nvSpPr>
        <p:spPr bwMode="white">
          <a:xfrm>
            <a:off x="3473860" y="2258304"/>
            <a:ext cx="1305049" cy="229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87899776-BC6D-2751-4D93-862F5A71D2A0}"/>
              </a:ext>
            </a:extLst>
          </p:cNvPr>
          <p:cNvSpPr/>
          <p:nvPr/>
        </p:nvSpPr>
        <p:spPr bwMode="white">
          <a:xfrm>
            <a:off x="692295" y="2679337"/>
            <a:ext cx="2448158" cy="239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>
            <a:extLst>
              <a:ext uri="{FF2B5EF4-FFF2-40B4-BE49-F238E27FC236}">
                <a16:creationId xmlns:a16="http://schemas.microsoft.com/office/drawing/2014/main" id="{5F4499F5-64E3-00BC-3CD3-CCA2E4A4CB1A}"/>
              </a:ext>
            </a:extLst>
          </p:cNvPr>
          <p:cNvSpPr/>
          <p:nvPr/>
        </p:nvSpPr>
        <p:spPr bwMode="white">
          <a:xfrm>
            <a:off x="6217322" y="2679337"/>
            <a:ext cx="542976" cy="229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>
            <a:extLst>
              <a:ext uri="{FF2B5EF4-FFF2-40B4-BE49-F238E27FC236}">
                <a16:creationId xmlns:a16="http://schemas.microsoft.com/office/drawing/2014/main" id="{21763AA3-E9A9-FDBA-5F5E-44A877C1D935}"/>
              </a:ext>
            </a:extLst>
          </p:cNvPr>
          <p:cNvSpPr/>
          <p:nvPr/>
        </p:nvSpPr>
        <p:spPr bwMode="white">
          <a:xfrm>
            <a:off x="7322328" y="2679337"/>
            <a:ext cx="533450" cy="239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">
            <a:extLst>
              <a:ext uri="{FF2B5EF4-FFF2-40B4-BE49-F238E27FC236}">
                <a16:creationId xmlns:a16="http://schemas.microsoft.com/office/drawing/2014/main" id="{1790D336-C16E-E84C-81E9-AAB84AD365F6}"/>
              </a:ext>
            </a:extLst>
          </p:cNvPr>
          <p:cNvSpPr/>
          <p:nvPr/>
        </p:nvSpPr>
        <p:spPr bwMode="white">
          <a:xfrm>
            <a:off x="8436859" y="2679337"/>
            <a:ext cx="276251" cy="239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47026D5D-E700-03EB-294E-92C4093E5B49}"/>
              </a:ext>
            </a:extLst>
          </p:cNvPr>
          <p:cNvSpPr/>
          <p:nvPr/>
        </p:nvSpPr>
        <p:spPr bwMode="white">
          <a:xfrm>
            <a:off x="454147" y="3109939"/>
            <a:ext cx="285777" cy="239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2F75D043-7F1A-DD92-1B4F-83A36EA7B827}"/>
              </a:ext>
            </a:extLst>
          </p:cNvPr>
          <p:cNvSpPr/>
          <p:nvPr/>
        </p:nvSpPr>
        <p:spPr bwMode="white">
          <a:xfrm>
            <a:off x="1292427" y="3119508"/>
            <a:ext cx="523925" cy="229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4E33E43D-5C26-EB18-FFB7-2CEA4E81F2D1}"/>
              </a:ext>
            </a:extLst>
          </p:cNvPr>
          <p:cNvSpPr/>
          <p:nvPr/>
        </p:nvSpPr>
        <p:spPr bwMode="white">
          <a:xfrm>
            <a:off x="2368855" y="3119508"/>
            <a:ext cx="523925" cy="229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5" name="img_16777215" descr="5.png">
            <a:extLst>
              <a:ext uri="{FF2B5EF4-FFF2-40B4-BE49-F238E27FC236}">
                <a16:creationId xmlns:a16="http://schemas.microsoft.com/office/drawing/2014/main" id="{49D8E5A4-B021-8420-251C-CB3EDCD37B3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483128"/>
            <a:ext cx="8640000" cy="21174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Rectangle 2">
            <a:extLst>
              <a:ext uri="{FF2B5EF4-FFF2-40B4-BE49-F238E27FC236}">
                <a16:creationId xmlns:a16="http://schemas.microsoft.com/office/drawing/2014/main" id="{18577CD9-D680-3E21-47C4-D1C15048105C}"/>
              </a:ext>
            </a:extLst>
          </p:cNvPr>
          <p:cNvSpPr/>
          <p:nvPr/>
        </p:nvSpPr>
        <p:spPr bwMode="white">
          <a:xfrm>
            <a:off x="4245459" y="3979117"/>
            <a:ext cx="1038324" cy="238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3">
            <a:extLst>
              <a:ext uri="{FF2B5EF4-FFF2-40B4-BE49-F238E27FC236}">
                <a16:creationId xmlns:a16="http://schemas.microsoft.com/office/drawing/2014/main" id="{EC148268-B9E8-F19E-C7F1-6AA2FFB821BA}"/>
              </a:ext>
            </a:extLst>
          </p:cNvPr>
          <p:cNvSpPr/>
          <p:nvPr/>
        </p:nvSpPr>
        <p:spPr bwMode="white">
          <a:xfrm>
            <a:off x="739925" y="4408340"/>
            <a:ext cx="1247894" cy="228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4">
            <a:extLst>
              <a:ext uri="{FF2B5EF4-FFF2-40B4-BE49-F238E27FC236}">
                <a16:creationId xmlns:a16="http://schemas.microsoft.com/office/drawing/2014/main" id="{22859779-5C31-2C66-0723-6CEBC5FF0D67}"/>
              </a:ext>
            </a:extLst>
          </p:cNvPr>
          <p:cNvSpPr/>
          <p:nvPr/>
        </p:nvSpPr>
        <p:spPr bwMode="white">
          <a:xfrm>
            <a:off x="5417146" y="4398801"/>
            <a:ext cx="1247894" cy="238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5">
            <a:extLst>
              <a:ext uri="{FF2B5EF4-FFF2-40B4-BE49-F238E27FC236}">
                <a16:creationId xmlns:a16="http://schemas.microsoft.com/office/drawing/2014/main" id="{A2911BEF-993C-33E8-6CC8-11EAF26BF013}"/>
              </a:ext>
            </a:extLst>
          </p:cNvPr>
          <p:cNvSpPr/>
          <p:nvPr/>
        </p:nvSpPr>
        <p:spPr bwMode="white">
          <a:xfrm>
            <a:off x="616088" y="5266784"/>
            <a:ext cx="7963660" cy="238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0" name="img_16777215" descr="6.png">
            <a:extLst>
              <a:ext uri="{FF2B5EF4-FFF2-40B4-BE49-F238E27FC236}">
                <a16:creationId xmlns:a16="http://schemas.microsoft.com/office/drawing/2014/main" id="{7A95C09B-B2E7-76AA-C3D1-7813DCA5EFB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7896" y="5686468"/>
            <a:ext cx="8640000" cy="12364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1" name="Rectangle 2">
            <a:extLst>
              <a:ext uri="{FF2B5EF4-FFF2-40B4-BE49-F238E27FC236}">
                <a16:creationId xmlns:a16="http://schemas.microsoft.com/office/drawing/2014/main" id="{EF299E6A-5D0F-BB1A-F560-C8D0228D7781}"/>
              </a:ext>
            </a:extLst>
          </p:cNvPr>
          <p:cNvSpPr/>
          <p:nvPr/>
        </p:nvSpPr>
        <p:spPr bwMode="white">
          <a:xfrm>
            <a:off x="577984" y="6520382"/>
            <a:ext cx="3276912" cy="239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20688"/>
            <a:ext cx="8640000" cy="3205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8.png">
            <a:extLst>
              <a:ext uri="{FF2B5EF4-FFF2-40B4-BE49-F238E27FC236}">
                <a16:creationId xmlns:a16="http://schemas.microsoft.com/office/drawing/2014/main" id="{26977F86-6B68-1F99-44A9-62600320B16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826298"/>
            <a:ext cx="8640000" cy="24513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729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30796" y="1586055"/>
            <a:ext cx="533450" cy="229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45636" y="1586055"/>
            <a:ext cx="533450" cy="229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79528" y="1586055"/>
            <a:ext cx="523925" cy="229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30796" y="1996628"/>
            <a:ext cx="523925" cy="229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55162" y="1987080"/>
            <a:ext cx="523925" cy="238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79528" y="1987080"/>
            <a:ext cx="523925" cy="238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21578" y="2808226"/>
            <a:ext cx="752546" cy="229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55206" y="2808226"/>
            <a:ext cx="533450" cy="229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464996" y="2808226"/>
            <a:ext cx="533450" cy="229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674787" y="2808226"/>
            <a:ext cx="533450" cy="229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img_16777215" descr="10.png">
            <a:extLst>
              <a:ext uri="{FF2B5EF4-FFF2-40B4-BE49-F238E27FC236}">
                <a16:creationId xmlns:a16="http://schemas.microsoft.com/office/drawing/2014/main" id="{DF03C386-923E-23A5-9A61-AEFF2924411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613797"/>
            <a:ext cx="8640000" cy="12055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2">
            <a:extLst>
              <a:ext uri="{FF2B5EF4-FFF2-40B4-BE49-F238E27FC236}">
                <a16:creationId xmlns:a16="http://schemas.microsoft.com/office/drawing/2014/main" id="{FA62A1A0-3751-013C-8E02-D384BE99366A}"/>
              </a:ext>
            </a:extLst>
          </p:cNvPr>
          <p:cNvSpPr/>
          <p:nvPr/>
        </p:nvSpPr>
        <p:spPr bwMode="white">
          <a:xfrm>
            <a:off x="5226628" y="4111338"/>
            <a:ext cx="190518" cy="181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3">
            <a:extLst>
              <a:ext uri="{FF2B5EF4-FFF2-40B4-BE49-F238E27FC236}">
                <a16:creationId xmlns:a16="http://schemas.microsoft.com/office/drawing/2014/main" id="{85A1EAD5-EDB7-25E6-E3AC-3A04D52DFDDE}"/>
              </a:ext>
            </a:extLst>
          </p:cNvPr>
          <p:cNvSpPr/>
          <p:nvPr/>
        </p:nvSpPr>
        <p:spPr bwMode="white">
          <a:xfrm>
            <a:off x="7722416" y="4111338"/>
            <a:ext cx="228621" cy="181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34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6088" y="1576571"/>
            <a:ext cx="5563131" cy="238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6088" y="2388274"/>
            <a:ext cx="8116074" cy="238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1777" y="2798900"/>
            <a:ext cx="4115192" cy="238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03136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全屏显示(4:3)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2022-11-09T06:57:19Z</dcterms:created>
  <dcterms:modified xsi:type="dcterms:W3CDTF">2023-01-11T04:52:45Z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