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71" r:id="rId9"/>
    <p:sldId id="272" r:id="rId10"/>
    <p:sldId id="273" r:id="rId11"/>
    <p:sldId id="275" r:id="rId12"/>
    <p:sldId id="267" r:id="rId13"/>
    <p:sldId id="268" r:id="rId14"/>
    <p:sldId id="269" r:id="rId15"/>
    <p:sldId id="270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0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4.png">
            <a:extLst>
              <a:ext uri="{FF2B5EF4-FFF2-40B4-BE49-F238E27FC236}">
                <a16:creationId xmlns:a16="http://schemas.microsoft.com/office/drawing/2014/main" id="{D46C0F28-51AE-FFDA-650D-21BCE0920A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930" y="3580971"/>
            <a:ext cx="8640000" cy="1746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448B443-0883-D202-B583-AA125FD3E19A}"/>
              </a:ext>
            </a:extLst>
          </p:cNvPr>
          <p:cNvSpPr/>
          <p:nvPr/>
        </p:nvSpPr>
        <p:spPr bwMode="white">
          <a:xfrm>
            <a:off x="3549591" y="4792689"/>
            <a:ext cx="5277353" cy="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650B33BE-9456-A0F9-B31F-15746C14B658}"/>
              </a:ext>
            </a:extLst>
          </p:cNvPr>
          <p:cNvSpPr/>
          <p:nvPr/>
        </p:nvSpPr>
        <p:spPr bwMode="white">
          <a:xfrm>
            <a:off x="510826" y="5231579"/>
            <a:ext cx="5143991" cy="38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2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2041" y="1606230"/>
            <a:ext cx="533450" cy="22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1606230"/>
            <a:ext cx="523925" cy="22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1071" y="2036783"/>
            <a:ext cx="533450" cy="22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088" y="2907455"/>
            <a:ext cx="2333847" cy="239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6.png">
            <a:extLst>
              <a:ext uri="{FF2B5EF4-FFF2-40B4-BE49-F238E27FC236}">
                <a16:creationId xmlns:a16="http://schemas.microsoft.com/office/drawing/2014/main" id="{9A4D6A53-BC17-F3E8-47BC-BDCAC30A1A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38008"/>
            <a:ext cx="8640000" cy="1686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3176D4F-1254-979F-CC77-318416705ED0}"/>
              </a:ext>
            </a:extLst>
          </p:cNvPr>
          <p:cNvSpPr/>
          <p:nvPr/>
        </p:nvSpPr>
        <p:spPr bwMode="white">
          <a:xfrm>
            <a:off x="2968987" y="3433318"/>
            <a:ext cx="542976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BCA20661-3E6E-FB3E-5FAA-7AEB96AA707C}"/>
              </a:ext>
            </a:extLst>
          </p:cNvPr>
          <p:cNvSpPr/>
          <p:nvPr/>
        </p:nvSpPr>
        <p:spPr bwMode="white">
          <a:xfrm>
            <a:off x="616088" y="4310171"/>
            <a:ext cx="5591708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9422" y="549000"/>
            <a:ext cx="49429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764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682" y="549000"/>
            <a:ext cx="4674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6521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517" y="548680"/>
            <a:ext cx="6972965" cy="5124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216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2123" y="549000"/>
            <a:ext cx="51797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415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60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750" b="43595"/>
          <a:stretch/>
        </p:blipFill>
        <p:spPr>
          <a:xfrm>
            <a:off x="2357996" y="3717032"/>
            <a:ext cx="442800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268CCD-00EB-A7F8-654F-22BD2B35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64850"/>
            <a:ext cx="3088800" cy="8392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4820" y="2271018"/>
            <a:ext cx="238147" cy="238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40000" cy="317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45988" y="1896018"/>
            <a:ext cx="438191" cy="333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0906" y="1838812"/>
            <a:ext cx="447717" cy="4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7719" y="1867415"/>
            <a:ext cx="371510" cy="381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3772" y="2811309"/>
            <a:ext cx="523925" cy="429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9638" y="2820843"/>
            <a:ext cx="485821" cy="4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22372" y="2792240"/>
            <a:ext cx="428665" cy="46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79660" y="2801774"/>
            <a:ext cx="504873" cy="41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>
            <a:extLst>
              <a:ext uri="{FF2B5EF4-FFF2-40B4-BE49-F238E27FC236}">
                <a16:creationId xmlns:a16="http://schemas.microsoft.com/office/drawing/2014/main" id="{81C7B6D0-C31C-BCE1-8303-E4EB3FAF34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155642"/>
            <a:ext cx="8640000" cy="1600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AE206F75-113D-CF6C-F118-73B207B72489}"/>
              </a:ext>
            </a:extLst>
          </p:cNvPr>
          <p:cNvSpPr/>
          <p:nvPr/>
        </p:nvSpPr>
        <p:spPr bwMode="white">
          <a:xfrm>
            <a:off x="1864780" y="4423931"/>
            <a:ext cx="514399" cy="383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3BE9A33E-1C29-2798-5480-66FC5206CCD4}"/>
              </a:ext>
            </a:extLst>
          </p:cNvPr>
          <p:cNvSpPr/>
          <p:nvPr/>
        </p:nvSpPr>
        <p:spPr bwMode="white">
          <a:xfrm>
            <a:off x="2560172" y="4423931"/>
            <a:ext cx="476295" cy="37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91C09FD9-DD78-32FD-6B23-3BD9652534C9}"/>
              </a:ext>
            </a:extLst>
          </p:cNvPr>
          <p:cNvSpPr/>
          <p:nvPr/>
        </p:nvSpPr>
        <p:spPr bwMode="white">
          <a:xfrm>
            <a:off x="4865442" y="4395186"/>
            <a:ext cx="476295" cy="431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EAB3476D-B577-6DB8-9179-0551A1BACE82}"/>
              </a:ext>
            </a:extLst>
          </p:cNvPr>
          <p:cNvSpPr/>
          <p:nvPr/>
        </p:nvSpPr>
        <p:spPr bwMode="white">
          <a:xfrm>
            <a:off x="5541781" y="4404768"/>
            <a:ext cx="438191" cy="412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34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3894" y="1870986"/>
            <a:ext cx="704917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9340" y="1861456"/>
            <a:ext cx="695391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5261" y="1880516"/>
            <a:ext cx="695391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894" y="2499963"/>
            <a:ext cx="695391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9814" y="2490433"/>
            <a:ext cx="695391" cy="324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5261" y="2490433"/>
            <a:ext cx="695391" cy="314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0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102130" y="2966451"/>
            <a:ext cx="704917" cy="31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4500" y="4224086"/>
            <a:ext cx="704917" cy="31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8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083298" y="2348542"/>
            <a:ext cx="685865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6330" y="2987583"/>
            <a:ext cx="695391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61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6297" y="1587403"/>
            <a:ext cx="533450" cy="22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6297" y="2018218"/>
            <a:ext cx="523925" cy="239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6297" y="2458607"/>
            <a:ext cx="533450" cy="22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4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4974" y="2025006"/>
            <a:ext cx="771598" cy="22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2015460"/>
            <a:ext cx="1733715" cy="2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4974" y="2454554"/>
            <a:ext cx="3295964" cy="2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3332742"/>
            <a:ext cx="533450" cy="229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8866" y="3323196"/>
            <a:ext cx="514399" cy="23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2022-11-09T06:57:19Z</dcterms:created>
  <dcterms:modified xsi:type="dcterms:W3CDTF">2023-01-11T04:49:21Z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