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41838"/>
          <a:stretch/>
        </p:blipFill>
        <p:spPr>
          <a:xfrm>
            <a:off x="3654140" y="3645024"/>
            <a:ext cx="183572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6D68F19-A0CC-19F3-8CD5-0FD09A84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00" y="2582368"/>
            <a:ext cx="3088800" cy="843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72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2273" y="1146858"/>
            <a:ext cx="190518" cy="18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>
            <a:extLst>
              <a:ext uri="{FF2B5EF4-FFF2-40B4-BE49-F238E27FC236}">
                <a16:creationId xmlns:a16="http://schemas.microsoft.com/office/drawing/2014/main" id="{38C45032-5C4A-DA4B-5852-624D71FDDE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52610"/>
            <a:ext cx="8640000" cy="219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0366522-28A8-F811-D060-9A2CDD6F9A0B}"/>
              </a:ext>
            </a:extLst>
          </p:cNvPr>
          <p:cNvSpPr/>
          <p:nvPr/>
        </p:nvSpPr>
        <p:spPr bwMode="white">
          <a:xfrm>
            <a:off x="3235713" y="4109012"/>
            <a:ext cx="3657949" cy="24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7482AEF7-0845-A559-0A52-075772312068}"/>
              </a:ext>
            </a:extLst>
          </p:cNvPr>
          <p:cNvSpPr/>
          <p:nvPr/>
        </p:nvSpPr>
        <p:spPr bwMode="white">
          <a:xfrm>
            <a:off x="6293530" y="4539393"/>
            <a:ext cx="2457684" cy="23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0A2196ED-791E-2C6C-B3B9-2C41ACD81F05}"/>
              </a:ext>
            </a:extLst>
          </p:cNvPr>
          <p:cNvSpPr/>
          <p:nvPr/>
        </p:nvSpPr>
        <p:spPr bwMode="white">
          <a:xfrm>
            <a:off x="825658" y="4960210"/>
            <a:ext cx="4505755" cy="23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9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17719" y="1566861"/>
            <a:ext cx="523925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8194" y="1986898"/>
            <a:ext cx="533450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7719" y="2416481"/>
            <a:ext cx="523925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08194" y="2836518"/>
            <a:ext cx="523925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2112213"/>
            <a:ext cx="657287" cy="573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2332037"/>
            <a:ext cx="1552723" cy="36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3134869"/>
            <a:ext cx="1581300" cy="33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5636" y="3039294"/>
            <a:ext cx="1028798" cy="43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5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2262" y="2500608"/>
            <a:ext cx="1009746" cy="2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2500608"/>
            <a:ext cx="1009746" cy="2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2920116"/>
            <a:ext cx="295303" cy="2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9682" y="2920116"/>
            <a:ext cx="762072" cy="2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2670" y="2920116"/>
            <a:ext cx="295303" cy="2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5713" y="3349159"/>
            <a:ext cx="285777" cy="2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3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