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6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7AB686-60BA-CF3A-2A19-BD3E5EF9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39E54-2F01-7329-D824-DFDD62F83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52" y="3573016"/>
            <a:ext cx="4421871" cy="588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3628"/>
            <a:ext cx="8640000" cy="382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44E0F12B-12AC-A07D-8FE5-20D7AAD0A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353079"/>
            <a:ext cx="8640000" cy="2291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1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57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1D36266A-5D5D-19C5-1514-DBE8BCB14E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8" y="2852936"/>
            <a:ext cx="8640000" cy="146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