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8" autoAdjust="0"/>
  </p:normalViewPr>
  <p:slideViewPr>
    <p:cSldViewPr showGuides="1">
      <p:cViewPr varScale="1">
        <p:scale>
          <a:sx n="77" d="100"/>
          <a:sy n="77" d="100"/>
        </p:scale>
        <p:origin x="564" y="90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8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30883"/>
          <a:stretch/>
        </p:blipFill>
        <p:spPr>
          <a:xfrm>
            <a:off x="3294100" y="3645024"/>
            <a:ext cx="25558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E115AF-7731-B1E6-C5C2-892C629F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CABA2F42-B75D-4820-BAE2-7A7B5F909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458"/>
          <a:stretch/>
        </p:blipFill>
        <p:spPr>
          <a:xfrm>
            <a:off x="216000" y="4121816"/>
            <a:ext cx="86400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42"/>
          <a:stretch/>
        </p:blipFill>
        <p:spPr>
          <a:xfrm>
            <a:off x="216000" y="548680"/>
            <a:ext cx="8640000" cy="322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2272867"/>
            <a:ext cx="390562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E7B9363-27C3-961B-1CF6-57F305326CCD}"/>
              </a:ext>
            </a:extLst>
          </p:cNvPr>
          <p:cNvSpPr/>
          <p:nvPr/>
        </p:nvSpPr>
        <p:spPr bwMode="white">
          <a:xfrm>
            <a:off x="216000" y="2732735"/>
            <a:ext cx="2699816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9FA833D5-A6CE-8402-9B21-DA47FC0E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73886"/>
            <a:ext cx="8640000" cy="1877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30242"/>
            <a:ext cx="8640000" cy="279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3166" y="644900"/>
            <a:ext cx="276251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1113087"/>
            <a:ext cx="276251" cy="21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1113087"/>
            <a:ext cx="295303" cy="2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1113087"/>
            <a:ext cx="285777" cy="2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2901" y="1581275"/>
            <a:ext cx="285777" cy="2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4F61A52F-3C82-E5EB-2E7F-33C18F8A2E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9812"/>
            <a:ext cx="8640000" cy="319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898EFC0-151B-18FC-1E81-2889E087A3A7}"/>
              </a:ext>
            </a:extLst>
          </p:cNvPr>
          <p:cNvSpPr/>
          <p:nvPr/>
        </p:nvSpPr>
        <p:spPr bwMode="white">
          <a:xfrm>
            <a:off x="3854897" y="4360013"/>
            <a:ext cx="533450" cy="22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30E206D-BA21-B129-3BDC-A3DD40787B13}"/>
              </a:ext>
            </a:extLst>
          </p:cNvPr>
          <p:cNvSpPr/>
          <p:nvPr/>
        </p:nvSpPr>
        <p:spPr bwMode="white">
          <a:xfrm>
            <a:off x="6007753" y="4360013"/>
            <a:ext cx="762072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51E9350E-E51E-063A-5361-D12BFA083924}"/>
              </a:ext>
            </a:extLst>
          </p:cNvPr>
          <p:cNvSpPr/>
          <p:nvPr/>
        </p:nvSpPr>
        <p:spPr bwMode="white">
          <a:xfrm>
            <a:off x="7531898" y="4369552"/>
            <a:ext cx="771598" cy="22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BE2EF977-4137-7A07-5039-565AC79037B6}"/>
              </a:ext>
            </a:extLst>
          </p:cNvPr>
          <p:cNvSpPr/>
          <p:nvPr/>
        </p:nvSpPr>
        <p:spPr bwMode="white">
          <a:xfrm>
            <a:off x="739925" y="4827419"/>
            <a:ext cx="1000220" cy="22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2F2CEC56-8B86-0F2B-1BFE-25168EB1099A}"/>
              </a:ext>
            </a:extLst>
          </p:cNvPr>
          <p:cNvSpPr/>
          <p:nvPr/>
        </p:nvSpPr>
        <p:spPr bwMode="white">
          <a:xfrm>
            <a:off x="616088" y="6220098"/>
            <a:ext cx="4601014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9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79510"/>
            <a:ext cx="3886571" cy="24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8216" y="3662338"/>
            <a:ext cx="4972524" cy="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119726"/>
            <a:ext cx="2457684" cy="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1594889"/>
            <a:ext cx="1838500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0663" y="2052568"/>
            <a:ext cx="2333847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2500713"/>
            <a:ext cx="1743242" cy="97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8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5393" y="1663181"/>
            <a:ext cx="228621" cy="17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6341" y="2102957"/>
            <a:ext cx="247673" cy="21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5393" y="3020751"/>
            <a:ext cx="228621" cy="17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