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7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94" y="10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753" b="47104"/>
          <a:stretch/>
        </p:blipFill>
        <p:spPr>
          <a:xfrm>
            <a:off x="3643028" y="3645024"/>
            <a:ext cx="1835720" cy="404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668046C-5ED7-FC7A-137E-5BDD7D601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52591"/>
            <a:ext cx="3088800" cy="851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11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6915" y="1795125"/>
            <a:ext cx="438191" cy="22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0421" y="1795125"/>
            <a:ext cx="504873" cy="19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22460" y="1795125"/>
            <a:ext cx="314355" cy="19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1656" y="2586530"/>
            <a:ext cx="628710" cy="19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9947" y="2586530"/>
            <a:ext cx="466769" cy="19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98624" y="2576995"/>
            <a:ext cx="562028" cy="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>
            <a:extLst>
              <a:ext uri="{FF2B5EF4-FFF2-40B4-BE49-F238E27FC236}">
                <a16:creationId xmlns:a16="http://schemas.microsoft.com/office/drawing/2014/main" id="{86DD257A-2147-F614-D0BA-EEA10B8E2E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11854"/>
            <a:ext cx="8640000" cy="206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2CB8FE0-6FDD-AB27-9866-155F481CFDAB}"/>
              </a:ext>
            </a:extLst>
          </p:cNvPr>
          <p:cNvSpPr/>
          <p:nvPr/>
        </p:nvSpPr>
        <p:spPr bwMode="white">
          <a:xfrm>
            <a:off x="978072" y="3788293"/>
            <a:ext cx="285777" cy="238183"/>
          </a:xfrm>
          <a:prstGeom prst="rect">
            <a:avLst/>
          </a:prstGeom>
          <a:solidFill>
            <a:srgbClr val="F3FBF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37E8B11-97E8-71B5-681A-3672B691A496}"/>
              </a:ext>
            </a:extLst>
          </p:cNvPr>
          <p:cNvSpPr/>
          <p:nvPr/>
        </p:nvSpPr>
        <p:spPr bwMode="white">
          <a:xfrm>
            <a:off x="3550068" y="3788293"/>
            <a:ext cx="285777" cy="238183"/>
          </a:xfrm>
          <a:prstGeom prst="rect">
            <a:avLst/>
          </a:prstGeom>
          <a:solidFill>
            <a:srgbClr val="F3FBF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91D9662-AAE7-075D-B901-88CD637227C8}"/>
              </a:ext>
            </a:extLst>
          </p:cNvPr>
          <p:cNvSpPr/>
          <p:nvPr/>
        </p:nvSpPr>
        <p:spPr bwMode="white">
          <a:xfrm>
            <a:off x="5169472" y="3797821"/>
            <a:ext cx="276251" cy="228655"/>
          </a:xfrm>
          <a:prstGeom prst="rect">
            <a:avLst/>
          </a:prstGeom>
          <a:solidFill>
            <a:srgbClr val="F3FBF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2AC0BBB-6D82-3264-5794-34853FCD7582}"/>
              </a:ext>
            </a:extLst>
          </p:cNvPr>
          <p:cNvSpPr/>
          <p:nvPr/>
        </p:nvSpPr>
        <p:spPr bwMode="white">
          <a:xfrm>
            <a:off x="7017499" y="3797821"/>
            <a:ext cx="285777" cy="228655"/>
          </a:xfrm>
          <a:prstGeom prst="rect">
            <a:avLst/>
          </a:prstGeom>
          <a:solidFill>
            <a:srgbClr val="F3FBFE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FA9DDEB1-3412-2AE2-0B70-06FACC5D1267}"/>
              </a:ext>
            </a:extLst>
          </p:cNvPr>
          <p:cNvSpPr/>
          <p:nvPr/>
        </p:nvSpPr>
        <p:spPr bwMode="white">
          <a:xfrm>
            <a:off x="768502" y="4807717"/>
            <a:ext cx="1000220" cy="22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A569C296-447B-1D0C-4941-68B3471BB085}"/>
              </a:ext>
            </a:extLst>
          </p:cNvPr>
          <p:cNvSpPr/>
          <p:nvPr/>
        </p:nvSpPr>
        <p:spPr bwMode="white">
          <a:xfrm>
            <a:off x="2683210" y="4807717"/>
            <a:ext cx="1009746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51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1402" y="1616782"/>
            <a:ext cx="1047850" cy="230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5856" y="1616782"/>
            <a:ext cx="1057375" cy="230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1909" y="2057711"/>
            <a:ext cx="1000220" cy="230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>
            <a:extLst>
              <a:ext uri="{FF2B5EF4-FFF2-40B4-BE49-F238E27FC236}">
                <a16:creationId xmlns:a16="http://schemas.microsoft.com/office/drawing/2014/main" id="{0091F123-CF47-90B1-D05C-7523FEA953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860" y="2431543"/>
            <a:ext cx="8640000" cy="220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C2862BA7-E47E-6CDB-01BE-BD4E2225F62D}"/>
              </a:ext>
            </a:extLst>
          </p:cNvPr>
          <p:cNvSpPr/>
          <p:nvPr/>
        </p:nvSpPr>
        <p:spPr bwMode="white">
          <a:xfrm>
            <a:off x="998948" y="3824041"/>
            <a:ext cx="7773142" cy="238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4F601455-74EE-68BC-73ED-05263E1F1153}"/>
              </a:ext>
            </a:extLst>
          </p:cNvPr>
          <p:cNvSpPr/>
          <p:nvPr/>
        </p:nvSpPr>
        <p:spPr bwMode="white">
          <a:xfrm>
            <a:off x="875111" y="4272311"/>
            <a:ext cx="2200485" cy="228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0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4114" y="1623441"/>
            <a:ext cx="514399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3045" y="1623441"/>
            <a:ext cx="523925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3618" y="1623441"/>
            <a:ext cx="1000220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7609" y="2062008"/>
            <a:ext cx="1009746" cy="238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74302" y="2062008"/>
            <a:ext cx="523925" cy="238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2482" y="2510109"/>
            <a:ext cx="533450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21799" y="2510109"/>
            <a:ext cx="533450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60299" y="2500575"/>
            <a:ext cx="533450" cy="24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6.png">
            <a:extLst>
              <a:ext uri="{FF2B5EF4-FFF2-40B4-BE49-F238E27FC236}">
                <a16:creationId xmlns:a16="http://schemas.microsoft.com/office/drawing/2014/main" id="{E0F6A4C0-8136-54D9-B460-F4BF532FB0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500" y="3335131"/>
            <a:ext cx="8640000" cy="170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6292DB58-89C9-9DBB-CAF3-3033D779047B}"/>
              </a:ext>
            </a:extLst>
          </p:cNvPr>
          <p:cNvSpPr/>
          <p:nvPr/>
        </p:nvSpPr>
        <p:spPr bwMode="white">
          <a:xfrm>
            <a:off x="5301877" y="3420927"/>
            <a:ext cx="1257420" cy="22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B834F17D-EC2D-55AA-8C1F-24A5DA81D339}"/>
              </a:ext>
            </a:extLst>
          </p:cNvPr>
          <p:cNvSpPr/>
          <p:nvPr/>
        </p:nvSpPr>
        <p:spPr bwMode="white">
          <a:xfrm>
            <a:off x="2282163" y="3859443"/>
            <a:ext cx="523925" cy="22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2714E70E-1B24-6B2F-DBE4-2CFDA43DD12B}"/>
              </a:ext>
            </a:extLst>
          </p:cNvPr>
          <p:cNvSpPr/>
          <p:nvPr/>
        </p:nvSpPr>
        <p:spPr bwMode="white">
          <a:xfrm>
            <a:off x="4073034" y="3859443"/>
            <a:ext cx="1009746" cy="22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4E262147-4CAE-DE2A-1EA8-D1D724F07A0C}"/>
              </a:ext>
            </a:extLst>
          </p:cNvPr>
          <p:cNvSpPr/>
          <p:nvPr/>
        </p:nvSpPr>
        <p:spPr bwMode="white">
          <a:xfrm>
            <a:off x="1205735" y="4297960"/>
            <a:ext cx="1724189" cy="23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C304A81C-07AC-428C-202C-401559E0D1E0}"/>
              </a:ext>
            </a:extLst>
          </p:cNvPr>
          <p:cNvSpPr/>
          <p:nvPr/>
        </p:nvSpPr>
        <p:spPr bwMode="white">
          <a:xfrm>
            <a:off x="6521193" y="4297960"/>
            <a:ext cx="533450" cy="23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C0FC7CC4-E07F-17F2-0A66-7D429AE16B5A}"/>
              </a:ext>
            </a:extLst>
          </p:cNvPr>
          <p:cNvSpPr/>
          <p:nvPr/>
        </p:nvSpPr>
        <p:spPr bwMode="white">
          <a:xfrm>
            <a:off x="2044015" y="4746009"/>
            <a:ext cx="762072" cy="23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115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2023-01-11T04:07:31Z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