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70" r:id="rId9"/>
    <p:sldId id="271" r:id="rId10"/>
    <p:sldId id="273" r:id="rId11"/>
    <p:sldId id="266" r:id="rId12"/>
    <p:sldId id="267" r:id="rId13"/>
    <p:sldId id="268" r:id="rId14"/>
    <p:sldId id="269" r:id="rId15"/>
    <p:sldId id="275" r:id="rId16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564" y="78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7940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17058" y="1204055"/>
            <a:ext cx="200044" cy="190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14.png">
            <a:extLst>
              <a:ext uri="{FF2B5EF4-FFF2-40B4-BE49-F238E27FC236}">
                <a16:creationId xmlns:a16="http://schemas.microsoft.com/office/drawing/2014/main" id="{90B5CDDB-A6FE-0459-49C8-94CA2F86BA0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2874030"/>
            <a:ext cx="8640000" cy="26380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66AF5157-B706-00B7-8DFA-A783F9559EF0}"/>
              </a:ext>
            </a:extLst>
          </p:cNvPr>
          <p:cNvSpPr/>
          <p:nvPr/>
        </p:nvSpPr>
        <p:spPr bwMode="white">
          <a:xfrm>
            <a:off x="4788436" y="2969613"/>
            <a:ext cx="190518" cy="1816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>
            <a:extLst>
              <a:ext uri="{FF2B5EF4-FFF2-40B4-BE49-F238E27FC236}">
                <a16:creationId xmlns:a16="http://schemas.microsoft.com/office/drawing/2014/main" id="{548074A1-6FC8-6575-551A-75258497A1C2}"/>
              </a:ext>
            </a:extLst>
          </p:cNvPr>
          <p:cNvSpPr/>
          <p:nvPr/>
        </p:nvSpPr>
        <p:spPr bwMode="white">
          <a:xfrm>
            <a:off x="616088" y="4718785"/>
            <a:ext cx="7877927" cy="2389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>
            <a:extLst>
              <a:ext uri="{FF2B5EF4-FFF2-40B4-BE49-F238E27FC236}">
                <a16:creationId xmlns:a16="http://schemas.microsoft.com/office/drawing/2014/main" id="{9AB70EFA-2553-4109-5F71-A9EB1B80D54C}"/>
              </a:ext>
            </a:extLst>
          </p:cNvPr>
          <p:cNvSpPr/>
          <p:nvPr/>
        </p:nvSpPr>
        <p:spPr bwMode="white">
          <a:xfrm>
            <a:off x="492251" y="5158468"/>
            <a:ext cx="1381256" cy="2389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02463" y="549000"/>
            <a:ext cx="471685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286776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3457" y="815726"/>
            <a:ext cx="6934862" cy="52201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964783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61054" y="549000"/>
            <a:ext cx="502189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140481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48888" y="549000"/>
            <a:ext cx="5824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308496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8311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5419" b="49727"/>
          <a:stretch/>
        </p:blipFill>
        <p:spPr>
          <a:xfrm>
            <a:off x="3058882" y="3717032"/>
            <a:ext cx="2987848" cy="548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DA03FB0-36A7-F3F2-3A1E-F3A4C91BBA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7600" y="2552591"/>
            <a:ext cx="3088800" cy="85150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952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655294" y="2169565"/>
            <a:ext cx="247673" cy="2484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061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578866" y="1804035"/>
            <a:ext cx="447717" cy="400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07576" y="1804035"/>
            <a:ext cx="457243" cy="438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92383" y="3223527"/>
            <a:ext cx="419140" cy="3905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83651" y="3194946"/>
            <a:ext cx="504873" cy="428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379042" y="3185420"/>
            <a:ext cx="428665" cy="4668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892560" y="4061884"/>
            <a:ext cx="504873" cy="428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540321" y="4080938"/>
            <a:ext cx="514399" cy="400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607003" y="4919295"/>
            <a:ext cx="466769" cy="457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321446" y="4928822"/>
            <a:ext cx="438191" cy="400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3694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760520" y="1825227"/>
            <a:ext cx="704917" cy="305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64996" y="2962177"/>
            <a:ext cx="685865" cy="305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779572" y="2952623"/>
            <a:ext cx="685865" cy="3248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137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40145" y="2310402"/>
            <a:ext cx="1352679" cy="3242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50332" y="2911297"/>
            <a:ext cx="247673" cy="2479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849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83298" y="2348151"/>
            <a:ext cx="685865" cy="3146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40983" y="2348151"/>
            <a:ext cx="1028798" cy="3146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73375" y="3473279"/>
            <a:ext cx="7049173" cy="3241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01909" y="4045377"/>
            <a:ext cx="3648423" cy="3146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084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369517" y="2453038"/>
            <a:ext cx="533450" cy="2288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01865" y="2891648"/>
            <a:ext cx="542976" cy="2383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97300" y="2891648"/>
            <a:ext cx="571554" cy="2383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864423" y="2891648"/>
            <a:ext cx="285777" cy="2383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389230" y="2891648"/>
            <a:ext cx="295303" cy="2383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54191" y="3330257"/>
            <a:ext cx="781124" cy="2383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787775" y="3330257"/>
            <a:ext cx="552502" cy="2383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579307" y="3330257"/>
            <a:ext cx="800176" cy="2383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54191" y="3778402"/>
            <a:ext cx="504873" cy="2288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463894" y="3778402"/>
            <a:ext cx="266725" cy="2288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817455" y="3778402"/>
            <a:ext cx="533450" cy="2288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64704"/>
            <a:ext cx="8640000" cy="34167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12.png">
            <a:extLst>
              <a:ext uri="{FF2B5EF4-FFF2-40B4-BE49-F238E27FC236}">
                <a16:creationId xmlns:a16="http://schemas.microsoft.com/office/drawing/2014/main" id="{33A885A6-8FAD-CADF-9ED1-BC7AFF43B48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1456" y="4181460"/>
            <a:ext cx="8640000" cy="17286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>
            <a:extLst>
              <a:ext uri="{FF2B5EF4-FFF2-40B4-BE49-F238E27FC236}">
                <a16:creationId xmlns:a16="http://schemas.microsoft.com/office/drawing/2014/main" id="{35244DD2-9EC2-995A-AABA-419E80770AA7}"/>
              </a:ext>
            </a:extLst>
          </p:cNvPr>
          <p:cNvSpPr/>
          <p:nvPr/>
        </p:nvSpPr>
        <p:spPr bwMode="white">
          <a:xfrm>
            <a:off x="5857861" y="4267413"/>
            <a:ext cx="190518" cy="1814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>
            <a:extLst>
              <a:ext uri="{FF2B5EF4-FFF2-40B4-BE49-F238E27FC236}">
                <a16:creationId xmlns:a16="http://schemas.microsoft.com/office/drawing/2014/main" id="{5628EB3B-C6F6-9887-DA0D-33FBC7425A44}"/>
              </a:ext>
            </a:extLst>
          </p:cNvPr>
          <p:cNvSpPr/>
          <p:nvPr/>
        </p:nvSpPr>
        <p:spPr bwMode="white">
          <a:xfrm>
            <a:off x="5000529" y="5155601"/>
            <a:ext cx="200044" cy="1814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0</Words>
  <Application>Microsoft Office PowerPoint</Application>
  <PresentationFormat>全屏显示(4:3)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7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10</cp:revision>
  <dcterms:created xsi:type="dcterms:W3CDTF">2022-11-09T06:57:19Z</dcterms:created>
  <dcterms:modified xsi:type="dcterms:W3CDTF">2023-01-11T03:58:08Z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