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7" r:id="rId4"/>
    <p:sldId id="269" r:id="rId5"/>
    <p:sldId id="270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864" y="30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328" y="549000"/>
            <a:ext cx="59211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9604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5384" y="549000"/>
            <a:ext cx="6513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26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228" y="1196752"/>
            <a:ext cx="7001543" cy="3743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2488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88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2" b="53209"/>
          <a:stretch/>
        </p:blipFill>
        <p:spPr>
          <a:xfrm>
            <a:off x="3210980" y="3717032"/>
            <a:ext cx="2699816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6612735-7A6D-688A-89D7-EDC4E2451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52591"/>
            <a:ext cx="3088800" cy="851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43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944" y="1772816"/>
            <a:ext cx="424759" cy="42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9953" y="1700808"/>
            <a:ext cx="576063" cy="498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2360" y="1700807"/>
            <a:ext cx="720080" cy="498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011147"/>
            <a:ext cx="8640000" cy="189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8970" y="4269362"/>
            <a:ext cx="523925" cy="420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5310" y="4250235"/>
            <a:ext cx="504873" cy="449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7647" y="4269362"/>
            <a:ext cx="495347" cy="449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3038" y="4269362"/>
            <a:ext cx="485821" cy="39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6070" y="5206590"/>
            <a:ext cx="447717" cy="411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1462" y="5187463"/>
            <a:ext cx="476295" cy="45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8.png">
            <a:extLst>
              <a:ext uri="{FF2B5EF4-FFF2-40B4-BE49-F238E27FC236}">
                <a16:creationId xmlns:a16="http://schemas.microsoft.com/office/drawing/2014/main" id="{01A58DF2-8DEA-3241-BC88-B9851B0E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3371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E72223BD-6FC5-D016-5963-F2A7C82516F8}"/>
              </a:ext>
            </a:extLst>
          </p:cNvPr>
          <p:cNvSpPr/>
          <p:nvPr/>
        </p:nvSpPr>
        <p:spPr bwMode="white">
          <a:xfrm>
            <a:off x="5598138" y="1436813"/>
            <a:ext cx="371510" cy="31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DA2634FE-2F0A-ADAB-E75A-5536DE7FA207}"/>
              </a:ext>
            </a:extLst>
          </p:cNvPr>
          <p:cNvSpPr/>
          <p:nvPr/>
        </p:nvSpPr>
        <p:spPr bwMode="white">
          <a:xfrm>
            <a:off x="6207797" y="1350864"/>
            <a:ext cx="504873" cy="458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9F5978D7-5778-9FEF-FDAE-2FAC2056A661}"/>
              </a:ext>
            </a:extLst>
          </p:cNvPr>
          <p:cNvSpPr/>
          <p:nvPr/>
        </p:nvSpPr>
        <p:spPr bwMode="white">
          <a:xfrm>
            <a:off x="1168590" y="2296296"/>
            <a:ext cx="514399" cy="42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7A909BEA-B0DD-DAF5-FC1D-FEB850FE2471}"/>
              </a:ext>
            </a:extLst>
          </p:cNvPr>
          <p:cNvSpPr/>
          <p:nvPr/>
        </p:nvSpPr>
        <p:spPr bwMode="white">
          <a:xfrm>
            <a:off x="1883034" y="2286747"/>
            <a:ext cx="438191" cy="47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42AF031-49EA-10D5-D691-7043F1A3BF10}"/>
              </a:ext>
            </a:extLst>
          </p:cNvPr>
          <p:cNvSpPr/>
          <p:nvPr/>
        </p:nvSpPr>
        <p:spPr bwMode="white">
          <a:xfrm>
            <a:off x="4721755" y="2315396"/>
            <a:ext cx="504873" cy="439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759263F-EC15-946D-F03B-1B48023F1D49}"/>
              </a:ext>
            </a:extLst>
          </p:cNvPr>
          <p:cNvSpPr/>
          <p:nvPr/>
        </p:nvSpPr>
        <p:spPr bwMode="white">
          <a:xfrm>
            <a:off x="5445724" y="2315396"/>
            <a:ext cx="361984" cy="42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1FB5B36-EE6F-8F70-1594-91037E578260}"/>
              </a:ext>
            </a:extLst>
          </p:cNvPr>
          <p:cNvSpPr/>
          <p:nvPr/>
        </p:nvSpPr>
        <p:spPr bwMode="white">
          <a:xfrm>
            <a:off x="3264291" y="3260828"/>
            <a:ext cx="457243" cy="381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CC167F70-DC46-921A-C074-EC1EB3E7BAC8}"/>
              </a:ext>
            </a:extLst>
          </p:cNvPr>
          <p:cNvSpPr/>
          <p:nvPr/>
        </p:nvSpPr>
        <p:spPr bwMode="white">
          <a:xfrm>
            <a:off x="3940630" y="3232179"/>
            <a:ext cx="400088" cy="44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2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88216" y="1852422"/>
            <a:ext cx="238147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8216" y="3044433"/>
            <a:ext cx="238147" cy="238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9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8425" y="1805226"/>
            <a:ext cx="1686085" cy="31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5636" y="1805226"/>
            <a:ext cx="2352899" cy="324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1611" y="2396858"/>
            <a:ext cx="2352899" cy="324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4169" y="2396858"/>
            <a:ext cx="704917" cy="31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1678" y="2406401"/>
            <a:ext cx="1028798" cy="305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9682" y="2998033"/>
            <a:ext cx="3114972" cy="31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06738" y="3589665"/>
            <a:ext cx="371510" cy="305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88127" y="3589665"/>
            <a:ext cx="695391" cy="31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2.png">
            <a:extLst>
              <a:ext uri="{FF2B5EF4-FFF2-40B4-BE49-F238E27FC236}">
                <a16:creationId xmlns:a16="http://schemas.microsoft.com/office/drawing/2014/main" id="{8D483FDD-502F-21FD-0410-72530C2B1E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608" y="3904565"/>
            <a:ext cx="8640000" cy="2398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957A521B-97FE-AED7-77F6-6F97580FC90E}"/>
              </a:ext>
            </a:extLst>
          </p:cNvPr>
          <p:cNvSpPr/>
          <p:nvPr/>
        </p:nvSpPr>
        <p:spPr bwMode="white">
          <a:xfrm>
            <a:off x="4125935" y="4086149"/>
            <a:ext cx="1009746" cy="31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13657542-42A2-D3CC-5032-582533DA24C6}"/>
              </a:ext>
            </a:extLst>
          </p:cNvPr>
          <p:cNvSpPr/>
          <p:nvPr/>
        </p:nvSpPr>
        <p:spPr bwMode="white">
          <a:xfrm>
            <a:off x="6850345" y="4086149"/>
            <a:ext cx="371510" cy="30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8EE318A3-F515-1FE8-7C25-12CB13E0EF69}"/>
              </a:ext>
            </a:extLst>
          </p:cNvPr>
          <p:cNvSpPr/>
          <p:nvPr/>
        </p:nvSpPr>
        <p:spPr bwMode="white">
          <a:xfrm>
            <a:off x="7812462" y="4086149"/>
            <a:ext cx="695391" cy="31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5F62FEAD-97D5-59CB-7A00-6C5B742C7F9A}"/>
              </a:ext>
            </a:extLst>
          </p:cNvPr>
          <p:cNvSpPr/>
          <p:nvPr/>
        </p:nvSpPr>
        <p:spPr bwMode="white">
          <a:xfrm>
            <a:off x="2249331" y="5395465"/>
            <a:ext cx="314355" cy="29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20688"/>
            <a:ext cx="51254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4888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228" y="618857"/>
            <a:ext cx="7001543" cy="562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1811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228" y="1725450"/>
            <a:ext cx="7001543" cy="3400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95254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2023-01-11T03:48:58Z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