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  <p:sldId id="266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8" y="-2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34458"/>
          <a:stretch/>
        </p:blipFill>
        <p:spPr>
          <a:xfrm>
            <a:off x="3643028" y="3645024"/>
            <a:ext cx="183572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02D10-9577-E707-BDD6-429E493B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3472"/>
            <a:ext cx="8640000" cy="1411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4423" y="1227384"/>
            <a:ext cx="1019272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0509" y="1227384"/>
            <a:ext cx="1019272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595" y="1227384"/>
            <a:ext cx="1000220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1694558"/>
            <a:ext cx="1009746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0509" y="1694558"/>
            <a:ext cx="1009746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6595" y="1704092"/>
            <a:ext cx="1009746" cy="22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>
            <a:extLst>
              <a:ext uri="{FF2B5EF4-FFF2-40B4-BE49-F238E27FC236}">
                <a16:creationId xmlns:a16="http://schemas.microsoft.com/office/drawing/2014/main" id="{70348A81-8954-6E4D-985E-A8224AA93D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268221"/>
            <a:ext cx="8640000" cy="2558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C48B01C-1A50-AF09-994F-89EFDC5114C6}"/>
              </a:ext>
            </a:extLst>
          </p:cNvPr>
          <p:cNvSpPr/>
          <p:nvPr/>
        </p:nvSpPr>
        <p:spPr bwMode="white">
          <a:xfrm>
            <a:off x="1463894" y="2936487"/>
            <a:ext cx="295303" cy="229120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C84DDB-1749-A904-9340-FF2DEF7E3455}"/>
              </a:ext>
            </a:extLst>
          </p:cNvPr>
          <p:cNvSpPr/>
          <p:nvPr/>
        </p:nvSpPr>
        <p:spPr bwMode="white">
          <a:xfrm>
            <a:off x="4293089" y="2936487"/>
            <a:ext cx="285777" cy="229120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35D49EE-95B4-500A-E39C-62C2E84CDAB2}"/>
              </a:ext>
            </a:extLst>
          </p:cNvPr>
          <p:cNvSpPr/>
          <p:nvPr/>
        </p:nvSpPr>
        <p:spPr bwMode="white">
          <a:xfrm>
            <a:off x="6874610" y="2936487"/>
            <a:ext cx="285777" cy="229120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A6DEF6A-2FDC-13EF-BD9D-FFA26E8EBC78}"/>
              </a:ext>
            </a:extLst>
          </p:cNvPr>
          <p:cNvSpPr/>
          <p:nvPr/>
        </p:nvSpPr>
        <p:spPr bwMode="white">
          <a:xfrm>
            <a:off x="1454368" y="3652487"/>
            <a:ext cx="304829" cy="229120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8DFD909-3746-895D-A2F5-89781E38336B}"/>
              </a:ext>
            </a:extLst>
          </p:cNvPr>
          <p:cNvSpPr/>
          <p:nvPr/>
        </p:nvSpPr>
        <p:spPr bwMode="white">
          <a:xfrm>
            <a:off x="4045415" y="3652487"/>
            <a:ext cx="295303" cy="229120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DB84F1A-26B1-190B-1BEA-D559D52E3847}"/>
              </a:ext>
            </a:extLst>
          </p:cNvPr>
          <p:cNvSpPr/>
          <p:nvPr/>
        </p:nvSpPr>
        <p:spPr bwMode="white">
          <a:xfrm>
            <a:off x="7112758" y="3652487"/>
            <a:ext cx="295303" cy="229120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2632D6F-A1BD-4F6E-710D-1CF7D0B079A5}"/>
              </a:ext>
            </a:extLst>
          </p:cNvPr>
          <p:cNvSpPr/>
          <p:nvPr/>
        </p:nvSpPr>
        <p:spPr bwMode="white">
          <a:xfrm>
            <a:off x="1225746" y="4368487"/>
            <a:ext cx="285777" cy="238666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A1337BD-F850-3F76-505C-C0854D75FEE0}"/>
              </a:ext>
            </a:extLst>
          </p:cNvPr>
          <p:cNvSpPr/>
          <p:nvPr/>
        </p:nvSpPr>
        <p:spPr bwMode="white">
          <a:xfrm>
            <a:off x="4531237" y="4378034"/>
            <a:ext cx="285777" cy="219573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CA0C2A2-1FFD-7566-338F-DE08712B7BA4}"/>
              </a:ext>
            </a:extLst>
          </p:cNvPr>
          <p:cNvSpPr/>
          <p:nvPr/>
        </p:nvSpPr>
        <p:spPr bwMode="white">
          <a:xfrm>
            <a:off x="7122284" y="4378034"/>
            <a:ext cx="266725" cy="219573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img_16777215" descr="3.png">
            <a:extLst>
              <a:ext uri="{FF2B5EF4-FFF2-40B4-BE49-F238E27FC236}">
                <a16:creationId xmlns:a16="http://schemas.microsoft.com/office/drawing/2014/main" id="{A6B5D461-D4D4-1610-55C8-64502F6124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169" y="4779738"/>
            <a:ext cx="8640000" cy="145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6AC56169-9DA6-7500-57C8-991A0FF5680C}"/>
              </a:ext>
            </a:extLst>
          </p:cNvPr>
          <p:cNvSpPr/>
          <p:nvPr/>
        </p:nvSpPr>
        <p:spPr bwMode="white">
          <a:xfrm>
            <a:off x="7565238" y="4913110"/>
            <a:ext cx="1000220" cy="22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>
            <a:extLst>
              <a:ext uri="{FF2B5EF4-FFF2-40B4-BE49-F238E27FC236}">
                <a16:creationId xmlns:a16="http://schemas.microsoft.com/office/drawing/2014/main" id="{C4B25320-111B-661C-8557-2C7E5AA938DC}"/>
              </a:ext>
            </a:extLst>
          </p:cNvPr>
          <p:cNvSpPr/>
          <p:nvPr/>
        </p:nvSpPr>
        <p:spPr bwMode="white">
          <a:xfrm>
            <a:off x="7555712" y="5379915"/>
            <a:ext cx="1009746" cy="22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FA7E946E-890D-38CC-12C1-AB81129EAEFC}"/>
              </a:ext>
            </a:extLst>
          </p:cNvPr>
          <p:cNvSpPr/>
          <p:nvPr/>
        </p:nvSpPr>
        <p:spPr bwMode="white">
          <a:xfrm>
            <a:off x="7555712" y="5846719"/>
            <a:ext cx="1000220" cy="23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5448" y="2569218"/>
            <a:ext cx="2705358" cy="23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3495207"/>
            <a:ext cx="1743241" cy="23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59068" y="2276872"/>
            <a:ext cx="7047240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156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