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00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58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0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13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43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ACF5F94-C31C-9404-62C1-90E691C6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00" y="2572341"/>
            <a:ext cx="3088800" cy="8534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37BD27-E9EA-B19A-0B7E-458AC29B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05" y="3609714"/>
            <a:ext cx="4276190" cy="6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551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5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9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1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2022-11-09T06:57:19Z</dcterms:created>
  <dcterms:modified xsi:type="dcterms:W3CDTF">2023-01-11T02:41:09Z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