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6" r:id="rId7"/>
    <p:sldId id="267" r:id="rId8"/>
    <p:sldId id="268" r:id="rId9"/>
    <p:sldId id="269" r:id="rId10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586" b="22352"/>
          <a:stretch/>
        </p:blipFill>
        <p:spPr>
          <a:xfrm>
            <a:off x="3258096" y="3645024"/>
            <a:ext cx="2627808" cy="47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BC4B0C2-F0D3-868C-54F7-8A06EE6E1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00" y="2572341"/>
            <a:ext cx="3088800" cy="853484"/>
          </a:xfrm>
          <a:prstGeom prst="rect">
            <a:avLst/>
          </a:prstGeom>
        </p:spPr>
      </p:pic>
      <p:pic>
        <p:nvPicPr>
          <p:cNvPr id="4" name="img_16777215" descr="1.png">
            <a:extLst>
              <a:ext uri="{FF2B5EF4-FFF2-40B4-BE49-F238E27FC236}">
                <a16:creationId xmlns:a16="http://schemas.microsoft.com/office/drawing/2014/main" id="{8EEEFDFD-4D2F-0DDB-3C5E-90EB3A4547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102"/>
          <a:stretch/>
        </p:blipFill>
        <p:spPr>
          <a:xfrm>
            <a:off x="240888" y="4121816"/>
            <a:ext cx="8640000" cy="47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898"/>
          <a:stretch/>
        </p:blipFill>
        <p:spPr>
          <a:xfrm>
            <a:off x="252000" y="402059"/>
            <a:ext cx="8640000" cy="3219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E4C904A8-BCDC-BC6D-7D99-3A53D54024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621922"/>
            <a:ext cx="8640000" cy="2831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5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87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6099" y="1166014"/>
            <a:ext cx="209570" cy="191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777" y="2762054"/>
            <a:ext cx="6896758" cy="23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088" y="2360654"/>
            <a:ext cx="8278015" cy="23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>
            <a:extLst>
              <a:ext uri="{FF2B5EF4-FFF2-40B4-BE49-F238E27FC236}">
                <a16:creationId xmlns:a16="http://schemas.microsoft.com/office/drawing/2014/main" id="{1D43A36C-4EF1-EE3E-6AF4-379F73ED76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230354"/>
            <a:ext cx="8640000" cy="2428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7F9AB229-20F0-068C-6E21-1CA9E50876AB}"/>
              </a:ext>
            </a:extLst>
          </p:cNvPr>
          <p:cNvSpPr/>
          <p:nvPr/>
        </p:nvSpPr>
        <p:spPr bwMode="white">
          <a:xfrm>
            <a:off x="1711567" y="3287714"/>
            <a:ext cx="542976" cy="23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145AC6BE-CD9B-B9F7-4742-BDEACA2F7E1C}"/>
              </a:ext>
            </a:extLst>
          </p:cNvPr>
          <p:cNvSpPr/>
          <p:nvPr/>
        </p:nvSpPr>
        <p:spPr bwMode="white">
          <a:xfrm>
            <a:off x="4912273" y="3297274"/>
            <a:ext cx="1028798" cy="229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731EDB90-40A9-465F-F236-D5D890FBE0D6}"/>
              </a:ext>
            </a:extLst>
          </p:cNvPr>
          <p:cNvSpPr/>
          <p:nvPr/>
        </p:nvSpPr>
        <p:spPr bwMode="white">
          <a:xfrm>
            <a:off x="7636683" y="3287714"/>
            <a:ext cx="1028798" cy="23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9A5E07E8-E4BC-4A09-D01C-A615BFEFA295}"/>
              </a:ext>
            </a:extLst>
          </p:cNvPr>
          <p:cNvSpPr/>
          <p:nvPr/>
        </p:nvSpPr>
        <p:spPr bwMode="white">
          <a:xfrm>
            <a:off x="3673905" y="4100319"/>
            <a:ext cx="200044" cy="191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6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4412" y="3329072"/>
            <a:ext cx="7239691" cy="76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3729330"/>
            <a:ext cx="8716207" cy="76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4129589"/>
            <a:ext cx="5515501" cy="76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7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5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1567" y="1566360"/>
            <a:ext cx="990694" cy="238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64423" y="1957356"/>
            <a:ext cx="4267607" cy="238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3894" y="2748884"/>
            <a:ext cx="1124057" cy="238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251" y="3940945"/>
            <a:ext cx="4620066" cy="238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088" y="3540413"/>
            <a:ext cx="8278015" cy="238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8756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2023-01-11T02:44:12Z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