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800" y="692696"/>
            <a:ext cx="50083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57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751" b="41224"/>
          <a:stretch/>
        </p:blipFill>
        <p:spPr>
          <a:xfrm>
            <a:off x="2778932" y="3645024"/>
            <a:ext cx="356391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709B3E-9225-07FF-7092-081BBDF3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72341"/>
            <a:ext cx="3088800" cy="853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3122" y="1628800"/>
            <a:ext cx="323880" cy="5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4" y="1628800"/>
            <a:ext cx="761971" cy="5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0520" y="1628800"/>
            <a:ext cx="323880" cy="5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945" y="2204865"/>
            <a:ext cx="323880" cy="51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7312" y="2204865"/>
            <a:ext cx="420672" cy="51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8071" y="2204865"/>
            <a:ext cx="792088" cy="51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2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1192" y="1175429"/>
            <a:ext cx="257199" cy="24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9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708919"/>
            <a:ext cx="7620728" cy="39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805" y="3342406"/>
            <a:ext cx="1181212" cy="30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5272" y="4421107"/>
            <a:ext cx="3962778" cy="315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2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4070" y="1748197"/>
            <a:ext cx="685865" cy="30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8745" y="1748197"/>
            <a:ext cx="685865" cy="31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8138" y="2292301"/>
            <a:ext cx="1381256" cy="31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2826860"/>
            <a:ext cx="1352679" cy="324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6705" y="3380509"/>
            <a:ext cx="4896317" cy="31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088" y="3924613"/>
            <a:ext cx="5763175" cy="31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241" y="549000"/>
            <a:ext cx="41392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4975" y="764704"/>
            <a:ext cx="5971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