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5" r:id="rId7"/>
    <p:sldId id="270" r:id="rId8"/>
    <p:sldId id="271" r:id="rId9"/>
    <p:sldId id="273" r:id="rId10"/>
    <p:sldId id="266" r:id="rId11"/>
    <p:sldId id="267" r:id="rId12"/>
    <p:sldId id="268" r:id="rId13"/>
    <p:sldId id="269" r:id="rId14"/>
    <p:sldId id="275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564" y="7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7402" y="620688"/>
            <a:ext cx="566697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81622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79000" y="545825"/>
            <a:ext cx="4386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79050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3345" y="549000"/>
            <a:ext cx="601508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72299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01014" y="764704"/>
            <a:ext cx="494197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95945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393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085" b="45738"/>
          <a:stretch/>
        </p:blipFill>
        <p:spPr>
          <a:xfrm>
            <a:off x="2934060" y="3645024"/>
            <a:ext cx="3275880" cy="620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C81998E-801F-00AA-3B86-58C3E94D5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600" y="2572341"/>
            <a:ext cx="3088800" cy="8534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170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979616" y="2224996"/>
            <a:ext cx="228621" cy="238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322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92692" y="1899931"/>
            <a:ext cx="495347" cy="409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83695" y="1918999"/>
            <a:ext cx="495347" cy="390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50509" y="1880863"/>
            <a:ext cx="485821" cy="457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21270" y="2834271"/>
            <a:ext cx="457243" cy="438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26187" y="2843805"/>
            <a:ext cx="466769" cy="400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46121" y="2834271"/>
            <a:ext cx="352458" cy="419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846253" y="2834271"/>
            <a:ext cx="495347" cy="409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768723" y="3759077"/>
            <a:ext cx="438191" cy="438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464114" y="3759077"/>
            <a:ext cx="485821" cy="419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541203" y="3759077"/>
            <a:ext cx="514399" cy="400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227069" y="3759077"/>
            <a:ext cx="495347" cy="438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26776"/>
            <a:ext cx="8640000" cy="2385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87730" y="1232925"/>
            <a:ext cx="371510" cy="305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64114" y="1232925"/>
            <a:ext cx="381036" cy="305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07312" y="1223382"/>
            <a:ext cx="361984" cy="314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74169" y="1232925"/>
            <a:ext cx="361984" cy="305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07841" y="1232925"/>
            <a:ext cx="371510" cy="305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17631" y="1232925"/>
            <a:ext cx="361984" cy="305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273375" y="1824564"/>
            <a:ext cx="361984" cy="305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473640" y="1815021"/>
            <a:ext cx="361984" cy="314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673905" y="1815021"/>
            <a:ext cx="371510" cy="314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550288" y="1834106"/>
            <a:ext cx="361984" cy="295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731722" y="1824564"/>
            <a:ext cx="371510" cy="305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941512" y="1815021"/>
            <a:ext cx="371510" cy="314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597256" y="2435288"/>
            <a:ext cx="361984" cy="286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483166" y="2416202"/>
            <a:ext cx="352458" cy="305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3673905" y="2416202"/>
            <a:ext cx="361984" cy="305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4874169" y="2425745"/>
            <a:ext cx="371510" cy="295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6741248" y="2425745"/>
            <a:ext cx="361984" cy="295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7617631" y="2435288"/>
            <a:ext cx="361984" cy="286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2" name="img_16777215" descr="4.png">
            <a:extLst>
              <a:ext uri="{FF2B5EF4-FFF2-40B4-BE49-F238E27FC236}">
                <a16:creationId xmlns:a16="http://schemas.microsoft.com/office/drawing/2014/main" id="{900C7091-746F-D047-6EEC-50A2DD0832D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9954" y="2875776"/>
            <a:ext cx="8640000" cy="36017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3" name="Rectangle 2">
            <a:extLst>
              <a:ext uri="{FF2B5EF4-FFF2-40B4-BE49-F238E27FC236}">
                <a16:creationId xmlns:a16="http://schemas.microsoft.com/office/drawing/2014/main" id="{DCB6F496-C175-D109-ED8D-9EB155FC40D1}"/>
              </a:ext>
            </a:extLst>
          </p:cNvPr>
          <p:cNvSpPr/>
          <p:nvPr/>
        </p:nvSpPr>
        <p:spPr bwMode="white">
          <a:xfrm>
            <a:off x="7119468" y="3561826"/>
            <a:ext cx="1343153" cy="314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3">
            <a:extLst>
              <a:ext uri="{FF2B5EF4-FFF2-40B4-BE49-F238E27FC236}">
                <a16:creationId xmlns:a16="http://schemas.microsoft.com/office/drawing/2014/main" id="{C93AA27A-13F4-E9E5-8365-D01553A8B0AD}"/>
              </a:ext>
            </a:extLst>
          </p:cNvPr>
          <p:cNvSpPr/>
          <p:nvPr/>
        </p:nvSpPr>
        <p:spPr bwMode="white">
          <a:xfrm>
            <a:off x="7119468" y="4152592"/>
            <a:ext cx="1352679" cy="314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4">
            <a:extLst>
              <a:ext uri="{FF2B5EF4-FFF2-40B4-BE49-F238E27FC236}">
                <a16:creationId xmlns:a16="http://schemas.microsoft.com/office/drawing/2014/main" id="{6D5D0D1D-6B76-71F0-70FA-EBAC46E30E4B}"/>
              </a:ext>
            </a:extLst>
          </p:cNvPr>
          <p:cNvSpPr/>
          <p:nvPr/>
        </p:nvSpPr>
        <p:spPr bwMode="white">
          <a:xfrm>
            <a:off x="7128994" y="4752886"/>
            <a:ext cx="1352679" cy="314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5">
            <a:extLst>
              <a:ext uri="{FF2B5EF4-FFF2-40B4-BE49-F238E27FC236}">
                <a16:creationId xmlns:a16="http://schemas.microsoft.com/office/drawing/2014/main" id="{CD5A8CF6-F158-A12B-A30E-FCB8069C8090}"/>
              </a:ext>
            </a:extLst>
          </p:cNvPr>
          <p:cNvSpPr/>
          <p:nvPr/>
        </p:nvSpPr>
        <p:spPr bwMode="white">
          <a:xfrm>
            <a:off x="7119468" y="5934418"/>
            <a:ext cx="1362205" cy="323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008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264952" y="1757856"/>
            <a:ext cx="695391" cy="315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92471" y="2368881"/>
            <a:ext cx="371510" cy="295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07797" y="2349787"/>
            <a:ext cx="1381256" cy="315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54809" y="2951265"/>
            <a:ext cx="1362205" cy="305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867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55867" y="2015423"/>
            <a:ext cx="295303" cy="238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55867" y="2444955"/>
            <a:ext cx="295303" cy="229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55867" y="2864941"/>
            <a:ext cx="295303" cy="238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55867" y="3294473"/>
            <a:ext cx="295303" cy="238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640000" cy="24473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2.png">
            <a:extLst>
              <a:ext uri="{FF2B5EF4-FFF2-40B4-BE49-F238E27FC236}">
                <a16:creationId xmlns:a16="http://schemas.microsoft.com/office/drawing/2014/main" id="{151F0FC0-220E-2AA8-E97F-1D78B8B80BE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0400" y="3140025"/>
            <a:ext cx="8640000" cy="30204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840590E6-188E-1357-D882-EE2004CBED46}"/>
              </a:ext>
            </a:extLst>
          </p:cNvPr>
          <p:cNvSpPr/>
          <p:nvPr/>
        </p:nvSpPr>
        <p:spPr bwMode="white">
          <a:xfrm>
            <a:off x="8276386" y="3892752"/>
            <a:ext cx="523925" cy="76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21552ED3-7297-7CFF-1945-C5C1A3108751}"/>
              </a:ext>
            </a:extLst>
          </p:cNvPr>
          <p:cNvSpPr/>
          <p:nvPr/>
        </p:nvSpPr>
        <p:spPr bwMode="white">
          <a:xfrm>
            <a:off x="522296" y="4321521"/>
            <a:ext cx="2105226" cy="76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>
            <a:extLst>
              <a:ext uri="{FF2B5EF4-FFF2-40B4-BE49-F238E27FC236}">
                <a16:creationId xmlns:a16="http://schemas.microsoft.com/office/drawing/2014/main" id="{E03034ED-76D7-DD60-AF2D-B8C9723DB3B8}"/>
              </a:ext>
            </a:extLst>
          </p:cNvPr>
          <p:cNvSpPr/>
          <p:nvPr/>
        </p:nvSpPr>
        <p:spPr bwMode="white">
          <a:xfrm>
            <a:off x="8266860" y="5617355"/>
            <a:ext cx="542976" cy="3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>
            <a:extLst>
              <a:ext uri="{FF2B5EF4-FFF2-40B4-BE49-F238E27FC236}">
                <a16:creationId xmlns:a16="http://schemas.microsoft.com/office/drawing/2014/main" id="{DD2AD754-CAAF-3563-A17E-6F6D9ED2EAC7}"/>
              </a:ext>
            </a:extLst>
          </p:cNvPr>
          <p:cNvSpPr/>
          <p:nvPr/>
        </p:nvSpPr>
        <p:spPr bwMode="white">
          <a:xfrm>
            <a:off x="522296" y="6046124"/>
            <a:ext cx="6572877" cy="3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044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7345" y="1662938"/>
            <a:ext cx="523925" cy="229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35757" y="1662938"/>
            <a:ext cx="533450" cy="229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4.png">
            <a:extLst>
              <a:ext uri="{FF2B5EF4-FFF2-40B4-BE49-F238E27FC236}">
                <a16:creationId xmlns:a16="http://schemas.microsoft.com/office/drawing/2014/main" id="{2DDB4BB3-330C-B3EF-2498-05DEE1BFA9F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784453"/>
            <a:ext cx="8640000" cy="1703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97FE3FC3-69C5-8E2C-A0E8-1C7CAD22236B}"/>
              </a:ext>
            </a:extLst>
          </p:cNvPr>
          <p:cNvSpPr/>
          <p:nvPr/>
        </p:nvSpPr>
        <p:spPr bwMode="white">
          <a:xfrm>
            <a:off x="492251" y="5162837"/>
            <a:ext cx="5820330" cy="239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536B9B28-F72A-B69F-B1B7-BFBFCEEB4FBC}"/>
              </a:ext>
            </a:extLst>
          </p:cNvPr>
          <p:cNvSpPr/>
          <p:nvPr/>
        </p:nvSpPr>
        <p:spPr bwMode="white">
          <a:xfrm>
            <a:off x="616088" y="4741664"/>
            <a:ext cx="7839823" cy="239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2022-11-09T06:57:19Z</dcterms:created>
  <dcterms:modified xsi:type="dcterms:W3CDTF">2023-01-11T02:53:03Z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