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70" r:id="rId8"/>
    <p:sldId id="271" r:id="rId9"/>
    <p:sldId id="272" r:id="rId10"/>
    <p:sldId id="274" r:id="rId11"/>
    <p:sldId id="266" r:id="rId12"/>
    <p:sldId id="267" r:id="rId13"/>
    <p:sldId id="268" r:id="rId14"/>
    <p:sldId id="269" r:id="rId15"/>
    <p:sldId id="275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864" y="306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0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7521" y="2854716"/>
            <a:ext cx="790650" cy="238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12493" y="2854716"/>
            <a:ext cx="542976" cy="238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9693" y="3360414"/>
            <a:ext cx="1028798" cy="238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4235" y="3866113"/>
            <a:ext cx="1247894" cy="228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215" y="549000"/>
            <a:ext cx="68875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5869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6106" y="692696"/>
            <a:ext cx="44117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90471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8384" y="764704"/>
            <a:ext cx="59050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43580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2859" y="545825"/>
            <a:ext cx="50382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71897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35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918" b="44551"/>
          <a:stretch/>
        </p:blipFill>
        <p:spPr>
          <a:xfrm>
            <a:off x="2977496" y="3645024"/>
            <a:ext cx="3203872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D830E8D-6B72-D2AA-E620-16AB43867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00" y="2572341"/>
            <a:ext cx="3088800" cy="8534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3218"/>
            <a:ext cx="8640000" cy="4478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50068" y="2219877"/>
            <a:ext cx="523925" cy="447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6882" y="2238935"/>
            <a:ext cx="523925" cy="409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03320" y="2210349"/>
            <a:ext cx="523925" cy="46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98712" y="2238935"/>
            <a:ext cx="447717" cy="390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07400" y="3201322"/>
            <a:ext cx="466769" cy="390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02791" y="3191793"/>
            <a:ext cx="409614" cy="419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78116" y="4163709"/>
            <a:ext cx="485821" cy="381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25878" y="4135123"/>
            <a:ext cx="523925" cy="45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2.png">
            <a:extLst>
              <a:ext uri="{FF2B5EF4-FFF2-40B4-BE49-F238E27FC236}">
                <a16:creationId xmlns:a16="http://schemas.microsoft.com/office/drawing/2014/main" id="{13DCF206-6048-AB35-E883-FCD2A43709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670341"/>
            <a:ext cx="8640000" cy="2027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430BF471-BCF3-64FB-27D5-8259BFBA59F2}"/>
              </a:ext>
            </a:extLst>
          </p:cNvPr>
          <p:cNvSpPr/>
          <p:nvPr/>
        </p:nvSpPr>
        <p:spPr bwMode="white">
          <a:xfrm>
            <a:off x="3493711" y="4947752"/>
            <a:ext cx="523925" cy="45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B6550E90-965F-7397-6989-9F79C03EBC66}"/>
              </a:ext>
            </a:extLst>
          </p:cNvPr>
          <p:cNvSpPr/>
          <p:nvPr/>
        </p:nvSpPr>
        <p:spPr bwMode="white">
          <a:xfrm>
            <a:off x="4160525" y="4976449"/>
            <a:ext cx="523925" cy="392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>
            <a:extLst>
              <a:ext uri="{FF2B5EF4-FFF2-40B4-BE49-F238E27FC236}">
                <a16:creationId xmlns:a16="http://schemas.microsoft.com/office/drawing/2014/main" id="{C7EEBEC6-CFC3-B6CA-7779-76CAFCDAD4FD}"/>
              </a:ext>
            </a:extLst>
          </p:cNvPr>
          <p:cNvSpPr/>
          <p:nvPr/>
        </p:nvSpPr>
        <p:spPr bwMode="white">
          <a:xfrm>
            <a:off x="1255122" y="5904342"/>
            <a:ext cx="457243" cy="45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>
            <a:extLst>
              <a:ext uri="{FF2B5EF4-FFF2-40B4-BE49-F238E27FC236}">
                <a16:creationId xmlns:a16="http://schemas.microsoft.com/office/drawing/2014/main" id="{D1109973-5897-56ED-61D2-3B12891927FB}"/>
              </a:ext>
            </a:extLst>
          </p:cNvPr>
          <p:cNvSpPr/>
          <p:nvPr/>
        </p:nvSpPr>
        <p:spPr bwMode="white">
          <a:xfrm>
            <a:off x="1883832" y="5867213"/>
            <a:ext cx="523925" cy="496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6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87598" y="2757354"/>
            <a:ext cx="371510" cy="314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97609" y="2757354"/>
            <a:ext cx="381036" cy="314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07620" y="2757354"/>
            <a:ext cx="381036" cy="314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17631" y="2757354"/>
            <a:ext cx="381036" cy="314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21005" y="4339405"/>
            <a:ext cx="361984" cy="304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07135" y="4348935"/>
            <a:ext cx="361984" cy="304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17146" y="4339405"/>
            <a:ext cx="361984" cy="304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51038" y="4348935"/>
            <a:ext cx="371510" cy="304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5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93574" y="1919113"/>
            <a:ext cx="276251" cy="238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8546" y="2605660"/>
            <a:ext cx="400088" cy="181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59991" y="2510306"/>
            <a:ext cx="352458" cy="305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36683" y="2548448"/>
            <a:ext cx="219095" cy="238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7598" y="4388776"/>
            <a:ext cx="371510" cy="31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88789" y="4388776"/>
            <a:ext cx="381036" cy="31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74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87995" y="1881375"/>
            <a:ext cx="704917" cy="30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55206" y="1881375"/>
            <a:ext cx="676339" cy="314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03364" y="1881375"/>
            <a:ext cx="704917" cy="30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97521" y="2501487"/>
            <a:ext cx="685865" cy="324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64732" y="2511027"/>
            <a:ext cx="676339" cy="314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03364" y="2511027"/>
            <a:ext cx="695391" cy="30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5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4710" y="1681407"/>
            <a:ext cx="142888" cy="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3816" y="1681407"/>
            <a:ext cx="238147" cy="190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93309" y="1805507"/>
            <a:ext cx="152414" cy="95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9020" y="2664660"/>
            <a:ext cx="3048291" cy="238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9495" y="3676551"/>
            <a:ext cx="4610540" cy="238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898B6964-B4FC-0C56-2DC1-D99FEC7AAD7F}"/>
              </a:ext>
            </a:extLst>
          </p:cNvPr>
          <p:cNvSpPr/>
          <p:nvPr/>
        </p:nvSpPr>
        <p:spPr bwMode="white">
          <a:xfrm>
            <a:off x="1278300" y="1714818"/>
            <a:ext cx="238147" cy="190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45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92736" y="1652534"/>
            <a:ext cx="533450" cy="238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54588" y="2158274"/>
            <a:ext cx="533450" cy="238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40807" y="2158274"/>
            <a:ext cx="533450" cy="238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0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140674" y="2493535"/>
            <a:ext cx="523925" cy="229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54853" y="2990183"/>
            <a:ext cx="533450" cy="238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26893" y="3486831"/>
            <a:ext cx="523925" cy="238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3.png">
            <a:extLst>
              <a:ext uri="{FF2B5EF4-FFF2-40B4-BE49-F238E27FC236}">
                <a16:creationId xmlns:a16="http://schemas.microsoft.com/office/drawing/2014/main" id="{78600813-4B6B-164C-33B2-7833FA1D24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213" y="3840215"/>
            <a:ext cx="8640000" cy="2041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8C11F55E-4EBB-DDAE-861A-C72C3C92C28E}"/>
              </a:ext>
            </a:extLst>
          </p:cNvPr>
          <p:cNvSpPr/>
          <p:nvPr/>
        </p:nvSpPr>
        <p:spPr bwMode="white">
          <a:xfrm>
            <a:off x="2600705" y="4994524"/>
            <a:ext cx="542976" cy="238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2023-01-11T03:02:10Z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