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6" r:id="rId6"/>
    <p:sldId id="267" r:id="rId7"/>
    <p:sldId id="268" r:id="rId8"/>
    <p:sldId id="269" r:id="rId9"/>
  </p:sldIdLst>
  <p:sldSz cx="9144000" cy="6858000" type="screen4x3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594" y="10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419" b="25621"/>
          <a:stretch/>
        </p:blipFill>
        <p:spPr>
          <a:xfrm>
            <a:off x="3294099" y="3492285"/>
            <a:ext cx="2555800" cy="476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790F9AE-6CF1-3D6A-8587-D146E2731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825" y="2348880"/>
            <a:ext cx="3090349" cy="778440"/>
          </a:xfrm>
          <a:prstGeom prst="rect">
            <a:avLst/>
          </a:prstGeom>
        </p:spPr>
      </p:pic>
      <p:pic>
        <p:nvPicPr>
          <p:cNvPr id="4" name="img_16777215" descr="1.png">
            <a:extLst>
              <a:ext uri="{FF2B5EF4-FFF2-40B4-BE49-F238E27FC236}">
                <a16:creationId xmlns:a16="http://schemas.microsoft.com/office/drawing/2014/main" id="{38D106D9-7D5A-A38F-197F-7ABF07AFCF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7897"/>
          <a:stretch/>
        </p:blipFill>
        <p:spPr>
          <a:xfrm>
            <a:off x="240888" y="3969077"/>
            <a:ext cx="8640000" cy="404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409"/>
          <a:stretch/>
        </p:blipFill>
        <p:spPr>
          <a:xfrm>
            <a:off x="252000" y="188483"/>
            <a:ext cx="8640000" cy="2795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>
            <a:extLst>
              <a:ext uri="{FF2B5EF4-FFF2-40B4-BE49-F238E27FC236}">
                <a16:creationId xmlns:a16="http://schemas.microsoft.com/office/drawing/2014/main" id="{935F58D6-A796-F1A9-87ED-286855C1E4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2984199"/>
            <a:ext cx="8640000" cy="3685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82560"/>
            <a:ext cx="8640000" cy="3251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73375" y="1717778"/>
            <a:ext cx="190518" cy="181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68767" y="1717778"/>
            <a:ext cx="228621" cy="181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02262" y="1708243"/>
            <a:ext cx="209570" cy="190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12052" y="2623653"/>
            <a:ext cx="523925" cy="228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31369" y="2623653"/>
            <a:ext cx="542976" cy="228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41468" y="2623653"/>
            <a:ext cx="533450" cy="228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78072" y="3090894"/>
            <a:ext cx="762072" cy="228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02703" y="3090894"/>
            <a:ext cx="1009746" cy="228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4.png">
            <a:extLst>
              <a:ext uri="{FF2B5EF4-FFF2-40B4-BE49-F238E27FC236}">
                <a16:creationId xmlns:a16="http://schemas.microsoft.com/office/drawing/2014/main" id="{F23DDE4D-8F30-391C-B782-83535FE1DCE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434170"/>
            <a:ext cx="8640000" cy="1381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>
            <a:extLst>
              <a:ext uri="{FF2B5EF4-FFF2-40B4-BE49-F238E27FC236}">
                <a16:creationId xmlns:a16="http://schemas.microsoft.com/office/drawing/2014/main" id="{6032D099-2816-FD0D-DE59-970716BFD210}"/>
              </a:ext>
            </a:extLst>
          </p:cNvPr>
          <p:cNvSpPr/>
          <p:nvPr/>
        </p:nvSpPr>
        <p:spPr bwMode="white">
          <a:xfrm>
            <a:off x="1216220" y="4019245"/>
            <a:ext cx="7554046" cy="239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>
            <a:extLst>
              <a:ext uri="{FF2B5EF4-FFF2-40B4-BE49-F238E27FC236}">
                <a16:creationId xmlns:a16="http://schemas.microsoft.com/office/drawing/2014/main" id="{44EF0AF2-7EB7-25EB-5B41-EC46EBDA7307}"/>
              </a:ext>
            </a:extLst>
          </p:cNvPr>
          <p:cNvSpPr/>
          <p:nvPr/>
        </p:nvSpPr>
        <p:spPr bwMode="white">
          <a:xfrm>
            <a:off x="492251" y="4479632"/>
            <a:ext cx="1486041" cy="239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4" name="img_16777215" descr="5.png">
            <a:extLst>
              <a:ext uri="{FF2B5EF4-FFF2-40B4-BE49-F238E27FC236}">
                <a16:creationId xmlns:a16="http://schemas.microsoft.com/office/drawing/2014/main" id="{4724CA57-73EB-54F7-26F6-6347146C2F9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929755"/>
            <a:ext cx="8640000" cy="1811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2">
            <a:extLst>
              <a:ext uri="{FF2B5EF4-FFF2-40B4-BE49-F238E27FC236}">
                <a16:creationId xmlns:a16="http://schemas.microsoft.com/office/drawing/2014/main" id="{2A674D8A-5EB2-5A3B-667E-6C0FF5DF0EC6}"/>
              </a:ext>
            </a:extLst>
          </p:cNvPr>
          <p:cNvSpPr/>
          <p:nvPr/>
        </p:nvSpPr>
        <p:spPr bwMode="white">
          <a:xfrm>
            <a:off x="616088" y="5854631"/>
            <a:ext cx="6332176" cy="238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3">
            <a:extLst>
              <a:ext uri="{FF2B5EF4-FFF2-40B4-BE49-F238E27FC236}">
                <a16:creationId xmlns:a16="http://schemas.microsoft.com/office/drawing/2014/main" id="{C9459A2F-4418-5AB9-E961-137EA96028A3}"/>
              </a:ext>
            </a:extLst>
          </p:cNvPr>
          <p:cNvSpPr/>
          <p:nvPr/>
        </p:nvSpPr>
        <p:spPr bwMode="white">
          <a:xfrm>
            <a:off x="492251" y="6302766"/>
            <a:ext cx="4610540" cy="238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24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04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02438" y="3444952"/>
            <a:ext cx="1009746" cy="228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65173" y="3435416"/>
            <a:ext cx="1028798" cy="247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87995" y="3893149"/>
            <a:ext cx="1019272" cy="238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26937" y="3893149"/>
            <a:ext cx="1028798" cy="228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4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97874" y="1632765"/>
            <a:ext cx="523925" cy="228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1909" y="2090227"/>
            <a:ext cx="276251" cy="219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54500" y="2090227"/>
            <a:ext cx="295303" cy="228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31060" y="2528627"/>
            <a:ext cx="285777" cy="238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02703" y="2528627"/>
            <a:ext cx="533450" cy="238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22019" y="2538158"/>
            <a:ext cx="295303" cy="228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03188" y="2528627"/>
            <a:ext cx="285777" cy="238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88657" y="2976558"/>
            <a:ext cx="1124057" cy="238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40189" y="4320351"/>
            <a:ext cx="4962998" cy="247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4551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2022-11-09T06:57:19Z</dcterms:created>
  <dcterms:modified xsi:type="dcterms:W3CDTF">2023-01-11T02:17:33Z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